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4" r:id="rId5"/>
    <p:sldId id="266" r:id="rId6"/>
    <p:sldId id="267" r:id="rId7"/>
    <p:sldId id="268" r:id="rId8"/>
  </p:sldIdLst>
  <p:sldSz cx="12192000" cy="6858000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 autoAdjust="0"/>
  </p:normalViewPr>
  <p:slideViewPr>
    <p:cSldViewPr snapToGrid="0">
      <p:cViewPr varScale="1">
        <p:scale>
          <a:sx n="84" d="100"/>
          <a:sy n="84" d="100"/>
        </p:scale>
        <p:origin x="-581" y="-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42D0E-3068-4564-A388-AA597BE5C20F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48FB8-FBDC-40AA-A2B6-08947C903A4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897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Presentere</a:t>
            </a:r>
            <a:r>
              <a:rPr lang="nb-NO" baseline="0" dirty="0" smtClean="0"/>
              <a:t> meg selv – tredje gang jeg er President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48FB8-FBDC-40AA-A2B6-08947C903A4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72026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Ja- lang historikk. Men historie</a:t>
            </a:r>
            <a:r>
              <a:rPr lang="nb-NO" baseline="0" dirty="0" smtClean="0"/>
              <a:t> er historie som kan leses av alle. </a:t>
            </a:r>
          </a:p>
          <a:p>
            <a:r>
              <a:rPr lang="nb-NO" baseline="0" dirty="0" smtClean="0"/>
              <a:t>Gutteklubben: Tok i hvert fall 2 år før de sluttet med litt vovede vitser </a:t>
            </a:r>
            <a:r>
              <a:rPr lang="nb-NO" baseline="0" dirty="0" err="1" smtClean="0"/>
              <a:t>ettter</a:t>
            </a:r>
            <a:r>
              <a:rPr lang="nb-NO" baseline="0" dirty="0" smtClean="0"/>
              <a:t> at vi damer kom på plass! </a:t>
            </a:r>
          </a:p>
          <a:p>
            <a:r>
              <a:rPr lang="nb-NO" baseline="0" dirty="0" smtClean="0"/>
              <a:t>Hvem : Aldersgruppen har endret seg fra menn i 30 årene til kvinner og menn i 40 års alderen…. Kanskje litt over med småbarnsperioden… </a:t>
            </a:r>
          </a:p>
          <a:p>
            <a:r>
              <a:rPr lang="nb-NO" baseline="0" dirty="0" smtClean="0"/>
              <a:t>Hva skal vi legge </a:t>
            </a:r>
            <a:r>
              <a:rPr lang="nb-NO" baseline="0" dirty="0" err="1" smtClean="0"/>
              <a:t>fous</a:t>
            </a:r>
            <a:r>
              <a:rPr lang="nb-NO" baseline="0" dirty="0" smtClean="0"/>
              <a:t> på kommer jeg med litt seinere </a:t>
            </a:r>
          </a:p>
          <a:p>
            <a:r>
              <a:rPr lang="nb-NO" baseline="0" dirty="0" smtClean="0"/>
              <a:t>Selektiv: Nei  - ikke bare ledere og akademikere , </a:t>
            </a:r>
            <a:r>
              <a:rPr lang="nb-NO" baseline="0" smtClean="0"/>
              <a:t>men andre 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48FB8-FBDC-40AA-A2B6-08947C903A4E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0337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Åk </a:t>
            </a:r>
            <a:r>
              <a:rPr lang="nb-NO" dirty="0" err="1" smtClean="0"/>
              <a:t>piojåij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48FB8-FBDC-40AA-A2B6-08947C903A4E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0481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48FB8-FBDC-40AA-A2B6-08947C903A4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6276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Yrkes muligheter: Gode veiledere – prosjekter rettet mot ungdom som veiledere og ikke minst mentor programmet som er satt i gang</a:t>
            </a:r>
            <a:r>
              <a:rPr lang="nb-NO" baseline="0" dirty="0" smtClean="0"/>
              <a:t> i Drammen </a:t>
            </a:r>
            <a:r>
              <a:rPr lang="nb-NO" dirty="0" smtClean="0"/>
              <a:t>. </a:t>
            </a:r>
          </a:p>
          <a:p>
            <a:r>
              <a:rPr lang="nb-NO" dirty="0" smtClean="0"/>
              <a:t>Etiske utviklingsmuligheter: Ja viktig å sette søkelyset på dette. Gjelder også våre medlemmer og diskutere de</a:t>
            </a:r>
            <a:r>
              <a:rPr lang="nb-NO" baseline="0" dirty="0" smtClean="0"/>
              <a:t> fire spørsmålene </a:t>
            </a:r>
          </a:p>
          <a:p>
            <a:r>
              <a:rPr lang="nb-NO" baseline="0" dirty="0" smtClean="0"/>
              <a:t>Kulturell forståelse: Ikke mange med annen etnisk bakgrunn – der kunne vi vært flinkere. Har forsøkt,  men mange er allerede tatt opp i </a:t>
            </a:r>
            <a:r>
              <a:rPr lang="nb-NO" baseline="0" dirty="0" err="1" smtClean="0"/>
              <a:t>Lions</a:t>
            </a:r>
            <a:r>
              <a:rPr lang="nb-NO" baseline="0" dirty="0" smtClean="0"/>
              <a:t>. De har vært flinkere ene oss. </a:t>
            </a:r>
          </a:p>
          <a:p>
            <a:r>
              <a:rPr lang="nb-NO" baseline="0" dirty="0" err="1" smtClean="0"/>
              <a:t>Aseesles</a:t>
            </a:r>
            <a:r>
              <a:rPr lang="nb-NO" baseline="0" dirty="0" smtClean="0"/>
              <a:t>: Dette gjelder ikke så mye i dag – mange vet ikke om Rotary engang og tidligere (20 år siden?)  var kanskje dette et argument. Alle unge er i dag på </a:t>
            </a:r>
            <a:r>
              <a:rPr lang="nb-NO" baseline="0" dirty="0" err="1" smtClean="0"/>
              <a:t>Limkedin</a:t>
            </a:r>
            <a:r>
              <a:rPr lang="nb-NO" baseline="0" dirty="0" smtClean="0"/>
              <a:t> og alt mulig annet hvor de « skryter « seg oppover i systemet.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48FB8-FBDC-40AA-A2B6-08947C903A4E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7604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Besøk i andre klubber: Kongsberg har et farende folk</a:t>
            </a:r>
            <a:r>
              <a:rPr lang="nb-NO" baseline="0" dirty="0" smtClean="0"/>
              <a:t> og dette er en god grunn til å bli med i Rotary : Besøk i andre klubber. Gir en god innsikt i de lokale forhold og ikke minst forskjellen. Eks Seattle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48FB8-FBDC-40AA-A2B6-08947C903A4E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113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1733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765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443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66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9629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483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433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1291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999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795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395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74B8B-6C70-4B65-923F-9649C4546514}" type="datetimeFigureOut">
              <a:rPr lang="nb-NO" smtClean="0"/>
              <a:t>22.11.2018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695DE-DAC5-4845-A79C-53FC45EF34B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2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122363"/>
            <a:ext cx="3267739" cy="749873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Medlemsverving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Ingrid Neumann</a:t>
            </a:r>
          </a:p>
          <a:p>
            <a:r>
              <a:rPr lang="nb-NO" dirty="0" smtClean="0"/>
              <a:t>President 2018-2019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862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276" y="739833"/>
            <a:ext cx="3267739" cy="749873"/>
          </a:xfrm>
          <a:prstGeom prst="rect">
            <a:avLst/>
          </a:prstGeom>
        </p:spPr>
      </p:pic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Hvorfor Rotary?</a:t>
            </a:r>
            <a:endParaRPr lang="nb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Historikk? </a:t>
            </a:r>
          </a:p>
          <a:p>
            <a:r>
              <a:rPr lang="nb-NO" dirty="0" smtClean="0"/>
              <a:t>Gutteklubben kjekk og grei? </a:t>
            </a:r>
          </a:p>
          <a:p>
            <a:r>
              <a:rPr lang="nb-NO" dirty="0" smtClean="0"/>
              <a:t>Hvem skal vi verve? </a:t>
            </a:r>
          </a:p>
          <a:p>
            <a:r>
              <a:rPr lang="nb-NO" dirty="0" smtClean="0"/>
              <a:t>Hvilken aldersgruppe er mest aktuell? </a:t>
            </a:r>
          </a:p>
          <a:p>
            <a:r>
              <a:rPr lang="nb-NO" dirty="0" smtClean="0"/>
              <a:t>Hva skal vi legge fokus på? </a:t>
            </a:r>
          </a:p>
          <a:p>
            <a:r>
              <a:rPr lang="nb-NO" dirty="0" smtClean="0"/>
              <a:t>Selektiv? </a:t>
            </a:r>
          </a:p>
          <a:p>
            <a:r>
              <a:rPr lang="nb-NO" dirty="0" smtClean="0"/>
              <a:t>Mangfold?</a:t>
            </a:r>
          </a:p>
          <a:p>
            <a:pPr marL="0" indent="0">
              <a:buNone/>
            </a:pPr>
            <a:r>
              <a:rPr lang="nb-NO" dirty="0" smtClean="0"/>
              <a:t>Hva ble vårt resultat av dette? 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67630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53440" y="365125"/>
            <a:ext cx="10515600" cy="1325563"/>
          </a:xfrm>
        </p:spPr>
        <p:txBody>
          <a:bodyPr/>
          <a:lstStyle/>
          <a:p>
            <a:r>
              <a:rPr lang="nb-NO" dirty="0" smtClean="0"/>
              <a:t>			</a:t>
            </a:r>
            <a:r>
              <a:rPr lang="nb-NO" dirty="0"/>
              <a:t>	</a:t>
            </a:r>
            <a:r>
              <a:rPr lang="nb-NO" dirty="0" smtClean="0"/>
              <a:t>20 Gode grunner 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Vennskap ?</a:t>
            </a:r>
          </a:p>
          <a:p>
            <a:r>
              <a:rPr lang="nb-NO" dirty="0" smtClean="0"/>
              <a:t>Forretnings interesser ?</a:t>
            </a:r>
          </a:p>
          <a:p>
            <a:r>
              <a:rPr lang="nb-NO" dirty="0" smtClean="0"/>
              <a:t>Personlig utvikling ?</a:t>
            </a:r>
          </a:p>
          <a:p>
            <a:r>
              <a:rPr lang="nb-NO" dirty="0"/>
              <a:t>Leder utvikling – av hva? Rotary ?</a:t>
            </a:r>
          </a:p>
          <a:p>
            <a:r>
              <a:rPr lang="nb-NO" dirty="0" smtClean="0"/>
              <a:t>Borgerskap </a:t>
            </a:r>
            <a:r>
              <a:rPr lang="nb-NO" dirty="0"/>
              <a:t>og kommune </a:t>
            </a:r>
          </a:p>
          <a:p>
            <a:r>
              <a:rPr lang="nb-NO" dirty="0" smtClean="0"/>
              <a:t>Egenutvikling </a:t>
            </a:r>
            <a:r>
              <a:rPr lang="nb-NO" dirty="0"/>
              <a:t>- ? 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967" y="633347"/>
            <a:ext cx="326773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97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forts. 20 gode grunner 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Moro ?</a:t>
            </a:r>
          </a:p>
          <a:p>
            <a:r>
              <a:rPr lang="nb-NO" dirty="0" smtClean="0"/>
              <a:t>Tale teknikk ?</a:t>
            </a:r>
          </a:p>
          <a:p>
            <a:r>
              <a:rPr lang="nb-NO" dirty="0" smtClean="0"/>
              <a:t>Nettverk ?</a:t>
            </a:r>
          </a:p>
          <a:p>
            <a:r>
              <a:rPr lang="nb-NO" dirty="0"/>
              <a:t>Hjelp når du reiser ? </a:t>
            </a:r>
          </a:p>
          <a:p>
            <a:r>
              <a:rPr lang="nb-NO" dirty="0" smtClean="0"/>
              <a:t>Arrangementer </a:t>
            </a:r>
            <a:r>
              <a:rPr lang="nb-NO" dirty="0"/>
              <a:t>?</a:t>
            </a:r>
          </a:p>
          <a:p>
            <a:r>
              <a:rPr lang="nb-NO" dirty="0" smtClean="0"/>
              <a:t>Utvikling </a:t>
            </a:r>
            <a:r>
              <a:rPr lang="nb-NO" dirty="0"/>
              <a:t>av sosiale ferdigheter ?</a:t>
            </a:r>
          </a:p>
          <a:p>
            <a:r>
              <a:rPr lang="nb-NO" dirty="0" smtClean="0"/>
              <a:t>Familie </a:t>
            </a:r>
            <a:r>
              <a:rPr lang="nb-NO" dirty="0"/>
              <a:t>tilbud ?</a:t>
            </a:r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52969"/>
            <a:ext cx="326773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8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forts 20 Gode grunner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Yrkesmuligheter: </a:t>
            </a:r>
          </a:p>
          <a:p>
            <a:endParaRPr lang="nb-NO" dirty="0"/>
          </a:p>
          <a:p>
            <a:r>
              <a:rPr lang="nb-NO" dirty="0" smtClean="0"/>
              <a:t>Etiske utviklingsmuligheter </a:t>
            </a:r>
          </a:p>
          <a:p>
            <a:endParaRPr lang="nb-NO" dirty="0"/>
          </a:p>
          <a:p>
            <a:r>
              <a:rPr lang="nb-NO" dirty="0" smtClean="0"/>
              <a:t>Kulturell forståelse 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Anseelse </a:t>
            </a:r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52969"/>
            <a:ext cx="326773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74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Gode grunner: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Hyggelige mennesker </a:t>
            </a:r>
          </a:p>
          <a:p>
            <a:endParaRPr lang="nb-NO" dirty="0" smtClean="0"/>
          </a:p>
          <a:p>
            <a:r>
              <a:rPr lang="nb-NO" dirty="0" smtClean="0"/>
              <a:t>Ingen hemmeligheter </a:t>
            </a:r>
          </a:p>
          <a:p>
            <a:endParaRPr lang="nb-NO" dirty="0"/>
          </a:p>
          <a:p>
            <a:r>
              <a:rPr lang="nb-NO" dirty="0" smtClean="0"/>
              <a:t>Mulighet til å yte noe</a:t>
            </a:r>
          </a:p>
          <a:p>
            <a:endParaRPr lang="nb-NO" dirty="0" smtClean="0"/>
          </a:p>
          <a:p>
            <a:r>
              <a:rPr lang="nb-NO" dirty="0" smtClean="0"/>
              <a:t>Faktisk </a:t>
            </a:r>
            <a:r>
              <a:rPr lang="nb-NO" smtClean="0"/>
              <a:t>godt </a:t>
            </a:r>
            <a:r>
              <a:rPr lang="nb-NO" smtClean="0"/>
              <a:t>familietilbud </a:t>
            </a:r>
            <a:r>
              <a:rPr lang="nb-NO" dirty="0" smtClean="0"/>
              <a:t>og besøk i andre klubber   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 smtClean="0"/>
              <a:t>Gode foredrag 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652969"/>
            <a:ext cx="326773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5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				Hva er resultatet blitt: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Tatt opp to stykker </a:t>
            </a:r>
          </a:p>
          <a:p>
            <a:r>
              <a:rPr lang="nb-NO" dirty="0" smtClean="0"/>
              <a:t>2 menn alder 39 og 56 år </a:t>
            </a:r>
          </a:p>
          <a:p>
            <a:r>
              <a:rPr lang="nb-NO" dirty="0" smtClean="0"/>
              <a:t>En kvinne : 53 år </a:t>
            </a:r>
          </a:p>
          <a:p>
            <a:r>
              <a:rPr lang="nb-NO" dirty="0"/>
              <a:t>2</a:t>
            </a:r>
            <a:r>
              <a:rPr lang="nb-NO" dirty="0" smtClean="0"/>
              <a:t> kvinner  som tas opp i januar : </a:t>
            </a:r>
          </a:p>
          <a:p>
            <a:r>
              <a:rPr lang="nb-NO" dirty="0" smtClean="0"/>
              <a:t>Alder: 42  og 55 år </a:t>
            </a:r>
          </a:p>
          <a:p>
            <a:r>
              <a:rPr lang="nb-NO" dirty="0" smtClean="0"/>
              <a:t>«2 eller 3 « nye kvinner på vent etter jul alder: 49 – 55 år. </a:t>
            </a:r>
          </a:p>
          <a:p>
            <a:r>
              <a:rPr lang="nb-NO" dirty="0" smtClean="0"/>
              <a:t>DVS økning på 6 – 7 stykker i år! </a:t>
            </a:r>
          </a:p>
          <a:p>
            <a:r>
              <a:rPr lang="nb-NO" dirty="0" smtClean="0"/>
              <a:t>Fra 54 til 61 : Økning  ca. 14 % ! </a:t>
            </a:r>
            <a:endParaRPr lang="nb-NO" dirty="0"/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52969"/>
            <a:ext cx="3267739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5248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456</Words>
  <Application>Microsoft Office PowerPoint</Application>
  <PresentationFormat>Egendefinert</PresentationFormat>
  <Paragraphs>74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Office-tema</vt:lpstr>
      <vt:lpstr>Medlemsverving </vt:lpstr>
      <vt:lpstr>    Hvorfor Rotary?</vt:lpstr>
      <vt:lpstr>    20 Gode grunner </vt:lpstr>
      <vt:lpstr>    forts. 20 gode grunner  </vt:lpstr>
      <vt:lpstr>    forts 20 Gode grunner </vt:lpstr>
      <vt:lpstr>    Gode grunner: </vt:lpstr>
      <vt:lpstr>    Hva er resultatet blitt: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Medlemsverving</dc:title>
  <dc:creator>Ingrid Aase Neumann</dc:creator>
  <cp:lastModifiedBy>Ingrid Aase Neumann</cp:lastModifiedBy>
  <cp:revision>15</cp:revision>
  <dcterms:created xsi:type="dcterms:W3CDTF">2018-11-14T09:40:05Z</dcterms:created>
  <dcterms:modified xsi:type="dcterms:W3CDTF">2018-11-22T12:44:26Z</dcterms:modified>
</cp:coreProperties>
</file>