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78" r:id="rId7"/>
    <p:sldId id="263" r:id="rId8"/>
    <p:sldId id="267" r:id="rId9"/>
    <p:sldId id="264" r:id="rId10"/>
    <p:sldId id="265" r:id="rId11"/>
    <p:sldId id="266" r:id="rId12"/>
    <p:sldId id="257" r:id="rId13"/>
    <p:sldId id="268" r:id="rId14"/>
    <p:sldId id="275" r:id="rId15"/>
    <p:sldId id="270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C95EB5-4BEE-4956-91CF-9D2BC5617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EE61161-E210-4055-90D4-BAD924C5F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E85849-BE14-41B7-AEEA-DA092DAD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967663-C25F-432D-B02B-0380FF0A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7301F0-F043-42CD-95B3-FDCC69DB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12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66010A-C7A3-4E23-95C9-68E13B05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D7225F7-9581-433B-AC22-E40A23509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85D55F-F92A-4386-8D6B-B76FB5A8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E94857-A180-4EBF-9145-3A4E5C27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EA083-CB1D-4271-8844-D17B3581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10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27863CA-4933-464D-9FB8-47B42F4FB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9DB2DA6-EB04-4B19-ABA2-CCAD2D797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9DC61D-455B-40C8-9C31-BEE41B89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BD0272-B1D9-4185-AF55-AC87D6DA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BFF919-E671-496F-9661-759A3412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13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D83AC6-24CD-4B2E-811B-977FCD16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99A0F0-8E20-49EA-A39F-42DB279B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EC37A9-9F88-4947-92D4-765F3F81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F651F7-465A-4958-9274-D9F529E0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69863-3C72-4CB5-8668-CD311229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6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186DE3-CA8D-4C0F-ADCC-57554A84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E4680B-8AAA-4A9A-BB7F-3BF790DB6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1384C1-826F-48DA-A5BB-1845E432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20A23A-BACD-467A-9240-64983EC3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1A27B4-61EE-43BA-814A-93D4C579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04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E8FD07-1A7C-4024-8133-6FE09D27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69D13F-96F1-42A1-91D4-42499E9A8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E7FAF4-8F28-4E04-8C7A-C5B3D03C1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675BFD-8FB7-4393-A0BE-0CAA14D4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186FF9-4757-4FA9-8A4D-2EE69915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D362321-129D-4A19-8654-DFB4DFFD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97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E80D5D-7377-4C5A-9543-5179684F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A49070-44DE-4F37-AF61-F966B8793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B814B5-B924-4746-86D5-5F85D605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ED0032C-AF0B-4C9F-8324-ED66D5504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F5C2F4A-0766-4CC3-BA9A-26627A30C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7E10D0E-CB9C-49AD-A56C-7BA1C871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C200823-D48B-4271-81E4-0C6E94C7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4E72695-E993-4DB1-BDFF-E2A3DE20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23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08C8EB-261D-496A-A484-DD9DE917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16576B3-C850-4155-8998-1DE386F0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5157C14-61CD-465D-9A6A-08CAAAE7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0AF49D-AE8D-4D05-95EF-06C41FA6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68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511ECFA-6CD7-4A53-A169-50F36AEA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826A357-8E80-4A46-9CCE-EA3921B2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393D11-3D72-40B3-BE6E-3B60AC6B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0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C96D1B-D6E3-459F-A84A-506BF802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194CFE-A3B5-40D7-A96B-8ED21A69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BC73718-6003-4AAA-AA77-CC771AD45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B0D7E9-B268-44AE-974A-6F03BB0B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60DE79-7C17-48F1-B441-45F3DF1F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DA0E86-98F4-4AF3-8756-C8EDA49A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89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466958-6570-4528-9940-7D305DA5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FC1F21-2416-4B62-9535-7530CD2BC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594263-C48E-4B87-94F3-5CD4A0061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15034DD-3D5B-4ED7-9C66-AC0B9283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B5BC7C-7875-4746-8644-47356A5C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892360-59E8-43C2-83C7-F63BB0C8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67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4EA94C4-155B-4171-A1F4-ED270061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E7C196-D0B6-4BD2-84BE-AB1E00CF6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436E46-DABC-4183-8019-DC279909D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2D6D-5E39-4A8C-9FB4-D5D79D8264AD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40C94C-9740-4971-BF4B-8F6388412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2D3E05-A1C1-4EBC-BB75-06D6A0464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E87D-9B43-4A86-8066-4B49997F0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3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83CA92-1D3D-47CA-9A6E-7C51DF37D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8912"/>
          </a:xfrm>
        </p:spPr>
        <p:txBody>
          <a:bodyPr>
            <a:normAutofit/>
          </a:bodyPr>
          <a:lstStyle/>
          <a:p>
            <a:r>
              <a:rPr lang="nb-NO" sz="4000" dirty="0"/>
              <a:t>Markedsdagene i Bogstadveien 8.9.2018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1951EB2-113C-42CE-859C-BD721BEC2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5625"/>
            <a:ext cx="9144000" cy="2162175"/>
          </a:xfrm>
        </p:spPr>
        <p:txBody>
          <a:bodyPr>
            <a:normAutofit fontScale="40000" lnSpcReduction="20000"/>
          </a:bodyPr>
          <a:lstStyle/>
          <a:p>
            <a:endParaRPr lang="nb-NO" dirty="0"/>
          </a:p>
          <a:p>
            <a:r>
              <a:rPr lang="nb-NO" sz="8000" dirty="0"/>
              <a:t>Profilering av Oslo Vest </a:t>
            </a:r>
            <a:r>
              <a:rPr lang="nb-NO" sz="8000" dirty="0" err="1"/>
              <a:t>Rotary</a:t>
            </a:r>
            <a:r>
              <a:rPr lang="nb-NO" sz="8000" dirty="0"/>
              <a:t> Klubb og </a:t>
            </a:r>
          </a:p>
          <a:p>
            <a:r>
              <a:rPr lang="nb-NO" sz="8000" dirty="0"/>
              <a:t>Oslo International </a:t>
            </a:r>
            <a:r>
              <a:rPr lang="nb-NO" sz="8000" dirty="0" err="1"/>
              <a:t>Rotary</a:t>
            </a:r>
            <a:r>
              <a:rPr lang="nb-NO" sz="8000" dirty="0"/>
              <a:t> Club</a:t>
            </a:r>
          </a:p>
          <a:p>
            <a:endParaRPr lang="nb-NO" sz="8000" dirty="0"/>
          </a:p>
          <a:p>
            <a:r>
              <a:rPr lang="nb-NO" sz="8000" dirty="0"/>
              <a:t>Vi møtte folk i folkemylderet!</a:t>
            </a:r>
          </a:p>
        </p:txBody>
      </p:sp>
      <p:pic>
        <p:nvPicPr>
          <p:cNvPr id="1026" name="Picture 2" descr="http://oslovest.rotary.no/file-manager/image/T1819EN_RGB_2.jpg?context=mosimg&amp;mode=fit&amp;width=100&amp;height=113">
            <a:extLst>
              <a:ext uri="{FF2B5EF4-FFF2-40B4-BE49-F238E27FC236}">
                <a16:creationId xmlns:a16="http://schemas.microsoft.com/office/drawing/2014/main" id="{AE12072A-BEFD-4B73-B86F-D3EF910E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449887"/>
            <a:ext cx="9525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slovest.rotary.no/file-manager/image/T1819EN_RGB_2.jpg?context=mosimg&amp;mode=fit&amp;width=100&amp;height=113">
            <a:extLst>
              <a:ext uri="{FF2B5EF4-FFF2-40B4-BE49-F238E27FC236}">
                <a16:creationId xmlns:a16="http://schemas.microsoft.com/office/drawing/2014/main" id="{ABA2EE41-6904-45E0-A681-F9308689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49876"/>
            <a:ext cx="9525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3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B42025-22AF-434C-8BCF-AB8F7F18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2052" cy="824483"/>
          </a:xfrm>
        </p:spPr>
        <p:txBody>
          <a:bodyPr>
            <a:normAutofit/>
          </a:bodyPr>
          <a:lstStyle/>
          <a:p>
            <a:pPr algn="ctr"/>
            <a:r>
              <a:rPr lang="nb-NO" sz="3600" dirty="0"/>
              <a:t>Cecilie frister med et kakestykke og en prat: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D681CC9-8A78-4715-BBAA-A1757AE6E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2795" y="2054648"/>
            <a:ext cx="5164053" cy="3873039"/>
          </a:xfrm>
        </p:spPr>
      </p:pic>
    </p:spTree>
    <p:extLst>
      <p:ext uri="{BB962C8B-B14F-4D97-AF65-F5344CB8AC3E}">
        <p14:creationId xmlns:p14="http://schemas.microsoft.com/office/powerpoint/2010/main" val="175994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48E4BB-7C83-4461-82BF-CBCF17C0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Markedsdagene i Bogstadveien 8.9.2018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9E77BFB-4117-4A76-B30D-A23ECD229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Mange slo av en prat og mange skrev seg på listene vi hadde laget – for å få mer info om </a:t>
            </a:r>
            <a:r>
              <a:rPr lang="nb-NO" dirty="0" err="1"/>
              <a:t>Rotary</a:t>
            </a:r>
            <a:r>
              <a:rPr lang="nb-NO" dirty="0"/>
              <a:t> .</a:t>
            </a:r>
          </a:p>
          <a:p>
            <a:pPr marL="0" indent="0">
              <a:buNone/>
            </a:pPr>
            <a:r>
              <a:rPr lang="nb-NO" dirty="0"/>
              <a:t>En god del av samtalene foregikk på engelsk og ofte var det «våre nye landsmenn» som viste mer inngående interesse for oss i </a:t>
            </a:r>
            <a:r>
              <a:rPr lang="nb-NO" dirty="0" err="1"/>
              <a:t>Rotary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Viktig:</a:t>
            </a:r>
          </a:p>
          <a:p>
            <a:pPr marL="0" indent="0">
              <a:buNone/>
            </a:pPr>
            <a:r>
              <a:rPr lang="nb-NO" dirty="0"/>
              <a:t>Vi hadde en egen rubrikk som de kunne krysse av på - at de ønsket mer informasjon og kontakt med </a:t>
            </a:r>
            <a:r>
              <a:rPr lang="nb-NO" dirty="0" err="1"/>
              <a:t>Rotary</a:t>
            </a:r>
            <a:r>
              <a:rPr lang="nb-NO" dirty="0"/>
              <a:t> . </a:t>
            </a:r>
          </a:p>
          <a:p>
            <a:pPr marL="0" indent="0">
              <a:buNone/>
            </a:pPr>
            <a:r>
              <a:rPr lang="nb-NO" dirty="0"/>
              <a:t>Dette på grunn av  lov om personvern.</a:t>
            </a:r>
          </a:p>
          <a:p>
            <a:pPr marL="0" indent="0">
              <a:buNone/>
            </a:pPr>
            <a:r>
              <a:rPr lang="nb-NO" dirty="0"/>
              <a:t>(vi bad  jo om navn, tlf. og e-mail for de som ville ha mer info ).</a:t>
            </a:r>
          </a:p>
        </p:txBody>
      </p:sp>
    </p:spTree>
    <p:extLst>
      <p:ext uri="{BB962C8B-B14F-4D97-AF65-F5344CB8AC3E}">
        <p14:creationId xmlns:p14="http://schemas.microsoft.com/office/powerpoint/2010/main" val="237773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B98B74-CCA6-4B55-8B48-247E75E7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117" cy="975403"/>
          </a:xfrm>
        </p:spPr>
        <p:txBody>
          <a:bodyPr/>
          <a:lstStyle/>
          <a:p>
            <a:pPr algn="ctr"/>
            <a:r>
              <a:rPr lang="nb-NO" sz="3600" dirty="0"/>
              <a:t>Glade Rotarianere  fra begge klubbene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3CD2239-31C7-400C-AC8C-4E1368273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8" y="1690688"/>
            <a:ext cx="5400675" cy="5400675"/>
          </a:xfrm>
        </p:spPr>
      </p:pic>
    </p:spTree>
    <p:extLst>
      <p:ext uri="{BB962C8B-B14F-4D97-AF65-F5344CB8AC3E}">
        <p14:creationId xmlns:p14="http://schemas.microsoft.com/office/powerpoint/2010/main" val="213963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E3E77-CDF1-4A25-9301-7217A19E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6AC40F-EA5F-4989-8553-98700DFB5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Oppsummering av selve dagen:</a:t>
            </a:r>
          </a:p>
          <a:p>
            <a:endParaRPr lang="nb-NO" dirty="0"/>
          </a:p>
          <a:p>
            <a:r>
              <a:rPr lang="nb-NO" dirty="0"/>
              <a:t>Lang dag i Bogstadveien (08.00 – 17.00) -  som startet med opprigging i pøsregn, men med godt humør.  Så kom sola og folk strømmet på.</a:t>
            </a:r>
          </a:p>
          <a:p>
            <a:endParaRPr lang="nb-NO" dirty="0"/>
          </a:p>
          <a:p>
            <a:r>
              <a:rPr lang="nb-NO" dirty="0"/>
              <a:t>Vi opplevde </a:t>
            </a:r>
            <a:r>
              <a:rPr lang="nb-NO" b="1" dirty="0"/>
              <a:t>flott samhold</a:t>
            </a:r>
            <a:r>
              <a:rPr lang="nb-NO" dirty="0"/>
              <a:t>  mellom oss deltakere fra de to klubbene.  Nye vennskap ble skapt og  mange av oss kunne tenke seg å gjøre dette igjen. Felles oppgaver, felles mål – felles glede.  For </a:t>
            </a:r>
            <a:r>
              <a:rPr lang="nb-NO" dirty="0" err="1"/>
              <a:t>Rotary</a:t>
            </a:r>
            <a:r>
              <a:rPr lang="nb-N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567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F46D73-9163-4A0D-8996-DFAAA40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Så var dagen slutt og her er to glade (og litt slitne)unge damer;  Cecilie fra OVRK (til høyre ) og Irina fra OIRC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365AA1F-CCD9-48AB-91FC-DACBCFF5A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57" y="1825625"/>
            <a:ext cx="33722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E39437-C526-4D58-948B-10421853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0269D8-450E-47E6-B3F9-B6A86EB3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Konklusjon: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Vi planla og jobbet godt og raskt i forkant</a:t>
            </a:r>
          </a:p>
          <a:p>
            <a:endParaRPr lang="nb-NO" dirty="0"/>
          </a:p>
          <a:p>
            <a:r>
              <a:rPr lang="nb-NO" dirty="0"/>
              <a:t>Vi var hele tiden godt bemannet fra begge klubbene</a:t>
            </a:r>
          </a:p>
          <a:p>
            <a:endParaRPr lang="nb-NO" dirty="0"/>
          </a:p>
          <a:p>
            <a:r>
              <a:rPr lang="nb-NO" dirty="0"/>
              <a:t>Vi fremstod seriøst og profesjonelt i alt vi gjorde; - standen, bekledning – prat med publikum (både på engelsk og norsk)</a:t>
            </a:r>
          </a:p>
          <a:p>
            <a:endParaRPr lang="nb-NO" dirty="0"/>
          </a:p>
          <a:p>
            <a:r>
              <a:rPr lang="nb-NO" dirty="0"/>
              <a:t>Vi fikk kontakt med mange mennesker som viste interesse/ ville spørre oss om hva vi stod for  - hva vi gjorde – prosjekter nasjonalt/internasjonalt – om vi hadde fokus på unge mennesker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541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0BB690-1D88-4121-B11C-BC899CB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6088D7-4239-406E-AAAE-55893C081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Konklusjon fortsettelse: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Mange navn/e-mail på listene, men dessverre mye utydelig skrift - selv om vi prøvde å unngå dette ved å si fra.</a:t>
            </a:r>
          </a:p>
          <a:p>
            <a:endParaRPr lang="nb-NO" dirty="0"/>
          </a:p>
          <a:p>
            <a:r>
              <a:rPr lang="nb-NO" dirty="0"/>
              <a:t>Positivt:  Ingen ubehagelige opplevelser i folkemylderet.</a:t>
            </a:r>
          </a:p>
          <a:p>
            <a:endParaRPr lang="nb-NO" dirty="0"/>
          </a:p>
          <a:p>
            <a:r>
              <a:rPr lang="nb-NO" dirty="0"/>
              <a:t>Husk å sette av litt penger på budsjettet til markedstiltak som dette.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719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C1F78F-C311-4F65-9ED2-B80C1256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Markedsdagen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BE11B6-3577-4FB2-B200-B020D7E3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Oppfølging i etterkant:</a:t>
            </a:r>
          </a:p>
          <a:p>
            <a:r>
              <a:rPr lang="nb-NO" dirty="0"/>
              <a:t>Vi hadde et møte i prosjektgruppen(OVRK og OIRC) hvor vi fordelte navn/kontakter på listene -  så godt vi kunne.  Det var ca. 50 navn og faktisk ble det 50/50 fordeling her. (noen med bare tlf.nr. andre med bare mail)</a:t>
            </a:r>
          </a:p>
          <a:p>
            <a:endParaRPr lang="nb-NO" dirty="0"/>
          </a:p>
          <a:p>
            <a:r>
              <a:rPr lang="nb-NO" dirty="0"/>
              <a:t>Vi (OVRK) ringte/mailet de vi kunne tyde navn på – og takket for interessen. Sendte link til vår hjemmeside – samt 2 ganger etterpå mail m/ spesiell invitasjon til utvalgte klubbmøter med almen interesse.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896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E4FBA7-9376-4318-A6C8-C66E4575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Markedsdagen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8587BF-B805-4A80-8930-96393A82F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Hva oppnådde vi egentlig?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Vi (Oslo Vest </a:t>
            </a:r>
            <a:r>
              <a:rPr lang="nb-NO" dirty="0" err="1"/>
              <a:t>Rotary</a:t>
            </a:r>
            <a:r>
              <a:rPr lang="nb-NO" dirty="0"/>
              <a:t> Klubb) har hatt besøk av 3 personer fra listene på møtene vi har invitert til.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har vært på nesten alle møter i hele høst -  og har nå sendt søknad om å bli medlem.  En meget positiv ung dame som stortrives i klubben og allerede nå er blitt en «del av vår klubb»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63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8F610-7CB4-490B-9076-F377A2B0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D8B10A-0572-4B69-B2D1-ABC89D59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Var det verd innsatsen:  </a:t>
            </a:r>
            <a:r>
              <a:rPr lang="nb-NO" b="1" dirty="0"/>
              <a:t>JA</a:t>
            </a:r>
          </a:p>
          <a:p>
            <a:pPr marL="0" indent="0">
              <a:buNone/>
            </a:pPr>
            <a:r>
              <a:rPr lang="nb-NO" dirty="0"/>
              <a:t>( </a:t>
            </a:r>
            <a:r>
              <a:rPr lang="nb-NO" sz="2400" dirty="0"/>
              <a:t>– men vi hadde egentlig håpet på bedre respons i etterkant</a:t>
            </a:r>
            <a:r>
              <a:rPr lang="nb-NO" dirty="0"/>
              <a:t>.)</a:t>
            </a:r>
          </a:p>
          <a:p>
            <a:r>
              <a:rPr lang="nb-NO" dirty="0"/>
              <a:t>Gjør vi det igjen. </a:t>
            </a:r>
            <a:r>
              <a:rPr lang="nb-NO" b="1" dirty="0"/>
              <a:t>JA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dirty="0"/>
              <a:t>Vi bør stille opp på lignende arrangementer; både i </a:t>
            </a:r>
            <a:r>
              <a:rPr lang="nb-NO" b="1" dirty="0"/>
              <a:t>Bogstadveien</a:t>
            </a:r>
            <a:r>
              <a:rPr lang="nb-NO" dirty="0"/>
              <a:t> så vel som på </a:t>
            </a:r>
            <a:r>
              <a:rPr lang="nb-NO" b="1" dirty="0"/>
              <a:t>Frogner-dagene</a:t>
            </a:r>
            <a:r>
              <a:rPr lang="nb-NO" dirty="0"/>
              <a:t>, </a:t>
            </a:r>
            <a:r>
              <a:rPr lang="nb-NO" b="1" dirty="0"/>
              <a:t>Bygdøy Alle- </a:t>
            </a:r>
            <a:r>
              <a:rPr lang="nb-NO" dirty="0"/>
              <a:t>dagene og andre type arrangementer. </a:t>
            </a:r>
          </a:p>
          <a:p>
            <a:r>
              <a:rPr lang="nb-NO" dirty="0"/>
              <a:t>Vi må «vise oss frem» med stands– på disse og andre typer  arenaene.  </a:t>
            </a:r>
            <a:r>
              <a:rPr lang="nb-NO" b="1" dirty="0"/>
              <a:t>Gjentagelse</a:t>
            </a:r>
            <a:r>
              <a:rPr lang="nb-NO" dirty="0"/>
              <a:t>  -en oppskrift på suksess?  Ja - det mener vi.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049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19A01D-E33E-48BC-8D7D-8890FB0D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Markedsdagene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7DABFF-5CFC-4579-81F8-0BD7B959C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Profileringen var et</a:t>
            </a:r>
            <a:r>
              <a:rPr lang="nb-NO" b="1" dirty="0"/>
              <a:t> samarbeidsprosjekt </a:t>
            </a:r>
            <a:r>
              <a:rPr lang="nb-NO" dirty="0"/>
              <a:t>mellom Oslo Vest </a:t>
            </a:r>
            <a:r>
              <a:rPr lang="nb-NO" dirty="0" err="1"/>
              <a:t>Rotary</a:t>
            </a:r>
            <a:r>
              <a:rPr lang="nb-NO" dirty="0"/>
              <a:t> Klubb(OVRK)  og Oslo International </a:t>
            </a:r>
            <a:r>
              <a:rPr lang="nb-NO" dirty="0" err="1"/>
              <a:t>Rotary</a:t>
            </a:r>
            <a:r>
              <a:rPr lang="nb-NO" dirty="0"/>
              <a:t> Club (OIRC)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Klubbene våre har hatt litt ekstra kontakt det siste året.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Vi fant ut at det å profilere </a:t>
            </a:r>
            <a:r>
              <a:rPr lang="nb-NO" dirty="0" err="1"/>
              <a:t>Rotary</a:t>
            </a:r>
            <a:r>
              <a:rPr lang="nb-NO" dirty="0"/>
              <a:t> </a:t>
            </a:r>
            <a:r>
              <a:rPr lang="nb-NO" b="1" dirty="0"/>
              <a:t>sammen</a:t>
            </a:r>
            <a:r>
              <a:rPr lang="nb-NO" dirty="0"/>
              <a:t> ville gi ekstra styrke og ressurser.  I god </a:t>
            </a:r>
            <a:r>
              <a:rPr lang="nb-NO" dirty="0" err="1"/>
              <a:t>Rotary</a:t>
            </a:r>
            <a:r>
              <a:rPr lang="nb-NO" dirty="0"/>
              <a:t>-ånd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81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AD2959-D57F-4409-B005-E89FC212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Markedsdagene i Bogstadveien 8.9.2018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49AA469-5B2E-4C5B-B877-4A44518A81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9716B2-23D5-4B3B-976F-EE9FCF987A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Takk for at vi kan dele litt av våre  erfaringer og opplevelser.</a:t>
            </a:r>
          </a:p>
          <a:p>
            <a:r>
              <a:rPr lang="nb-NO" sz="2000" dirty="0"/>
              <a:t>Takk til Cecilie som stod på 200% for å få dette til. </a:t>
            </a:r>
          </a:p>
          <a:p>
            <a:pPr marL="457200" lvl="1" indent="0">
              <a:buNone/>
            </a:pPr>
            <a:r>
              <a:rPr lang="nb-NO" sz="1600" dirty="0"/>
              <a:t>(Hun skulle vært her i dag – men er på jobbreise i Indonesia.)  </a:t>
            </a:r>
          </a:p>
          <a:p>
            <a:r>
              <a:rPr lang="nb-NO" sz="2400" dirty="0"/>
              <a:t>Vi gleder oss til de neste </a:t>
            </a:r>
            <a:r>
              <a:rPr lang="nb-NO" sz="2400" dirty="0" err="1"/>
              <a:t>Rotary</a:t>
            </a:r>
            <a:r>
              <a:rPr lang="nb-NO" sz="2400" dirty="0"/>
              <a:t>-markeringer som kommer.</a:t>
            </a:r>
          </a:p>
          <a:p>
            <a:endParaRPr lang="nb-NO" dirty="0"/>
          </a:p>
          <a:p>
            <a:r>
              <a:rPr lang="nb-NO" dirty="0"/>
              <a:t>Takk for oppmerksomheten!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198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C76440-16A1-432B-AEE3-2C2881CA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3CD96A-F609-41DD-8A3D-587679F77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Vi hadde </a:t>
            </a:r>
            <a:r>
              <a:rPr lang="nb-NO" b="1" dirty="0"/>
              <a:t>to mål </a:t>
            </a:r>
            <a:r>
              <a:rPr lang="nb-NO" dirty="0"/>
              <a:t>med å delta og  stå på stand under markedsdagene:</a:t>
            </a:r>
          </a:p>
          <a:p>
            <a:pPr marL="0" indent="0">
              <a:buNone/>
            </a:pPr>
            <a:endParaRPr lang="nb-NO" dirty="0"/>
          </a:p>
          <a:p>
            <a:pPr marL="514350" indent="-514350">
              <a:buAutoNum type="alphaUcParenR"/>
            </a:pPr>
            <a:r>
              <a:rPr lang="nb-NO" dirty="0"/>
              <a:t>Vise oss frem som organisasjon og fortelle hva vi jobber med	 og hva i står for.</a:t>
            </a:r>
          </a:p>
          <a:p>
            <a:pPr marL="514350" indent="-514350">
              <a:buAutoNum type="alphaUcParenR"/>
            </a:pPr>
            <a:endParaRPr lang="nb-NO" dirty="0"/>
          </a:p>
          <a:p>
            <a:pPr marL="514350" indent="-514350">
              <a:buAutoNum type="alphaUcParenR"/>
            </a:pPr>
            <a:r>
              <a:rPr lang="nb-NO" dirty="0"/>
              <a:t>Få kontakt med folk som kan bli potensielt nye medlemmer.</a:t>
            </a:r>
          </a:p>
          <a:p>
            <a:pPr marL="514350" indent="-514350">
              <a:buAutoNum type="alphaUcParenR"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101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6B943-25AF-4A4E-B822-56B06E03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Markedsdagene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6C100C-6B09-4006-B7ED-C472D4D4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Hvordan jobbet vi: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Vår president Olaf Varslot hadde i forkant booket stand-plass gjennom Majorstuen og Bogstadveien Næringsforening  – så formalitetene var i orden.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OVRK var hovedansvarlig – med en liten «familiegruppe»  bestående av Cecilie Heen Lied – Ole Lied og Liv Heen Lied. (et lite apropos her!)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962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E4CC-B2DB-4268-8564-2F4DE98B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Markedsdagene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CA4850-D5F7-4667-8251-DA7BA51C2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Vi hadde knapp tid – ca. 2 uker – og vi delte jobbingen opp i 3 fokusområder:</a:t>
            </a:r>
          </a:p>
          <a:p>
            <a:pPr marL="0" indent="0">
              <a:buNone/>
            </a:pPr>
            <a:r>
              <a:rPr lang="nb-NO" dirty="0"/>
              <a:t>a) Bemanning -  b) innhold  - c) rigging.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Bemanning:  </a:t>
            </a:r>
            <a:r>
              <a:rPr lang="nb-NO" dirty="0"/>
              <a:t>Cecilie hadde </a:t>
            </a:r>
            <a:r>
              <a:rPr lang="nb-NO" b="1" dirty="0"/>
              <a:t>totalansvaret</a:t>
            </a:r>
            <a:r>
              <a:rPr lang="nb-NO" dirty="0"/>
              <a:t> og ansvaret for at vi fikk nok folk til å stå på standen fra begge klubbene.  </a:t>
            </a:r>
          </a:p>
          <a:p>
            <a:pPr marL="0" indent="0">
              <a:buNone/>
            </a:pPr>
            <a:r>
              <a:rPr lang="nb-NO" dirty="0"/>
              <a:t>Ble lagt opp til ca. 2 timer pr. skift og vi det trengtes minst 6 personer hele tiden. Kjernetiden var fra kl. 10.00 – ca. 16.00.</a:t>
            </a:r>
          </a:p>
          <a:p>
            <a:pPr marL="0" indent="0">
              <a:buNone/>
            </a:pPr>
            <a:r>
              <a:rPr lang="nb-NO" dirty="0"/>
              <a:t>Hun tok kontakt pr. mail og telefon med medlemmer i begge klubbene. Mange henvendelser – gav ikke opp før bemanningslistene var fulle (og med back-up)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928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351555-4A8D-4BCB-ACD4-B6EF2ED9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0" y="365125"/>
            <a:ext cx="10403889" cy="815605"/>
          </a:xfrm>
        </p:spPr>
        <p:txBody>
          <a:bodyPr>
            <a:normAutofit fontScale="90000"/>
          </a:bodyPr>
          <a:lstStyle/>
          <a:p>
            <a:r>
              <a:rPr lang="nb-NO" sz="3200" dirty="0"/>
              <a:t>Klokken 08.00: vi er i gang med rigging av standen vår</a:t>
            </a:r>
            <a:br>
              <a:rPr lang="nb-NO" sz="3200" dirty="0"/>
            </a:br>
            <a:r>
              <a:rPr lang="nb-NO" sz="3200" dirty="0"/>
              <a:t>Får vi det til  ?? - lurer Ole Lied – mens regnet siler ned.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5613771-2F12-4CC0-B184-C605E4224B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692275"/>
            <a:ext cx="3263503" cy="4351338"/>
          </a:xfrm>
          <a:prstGeom prst="rect">
            <a:avLst/>
          </a:prstGeo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3FA24EC2-ABF2-4D79-95EF-33E4D8DD93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1" y="1429544"/>
            <a:ext cx="3546276" cy="472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514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1F614A-442A-4760-9A81-A24FA7AA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Markedsdagene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B860FE-4623-4EF0-A0F5-4555FEAE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Praktiske ting/innhold som måtte være på plass:</a:t>
            </a:r>
          </a:p>
          <a:p>
            <a:endParaRPr lang="nb-NO" dirty="0"/>
          </a:p>
          <a:p>
            <a:r>
              <a:rPr lang="nb-NO" dirty="0"/>
              <a:t>Liv skaffet telt, roll-</a:t>
            </a:r>
            <a:r>
              <a:rPr lang="nb-NO" dirty="0" err="1"/>
              <a:t>ups</a:t>
            </a:r>
            <a:r>
              <a:rPr lang="nb-NO" dirty="0"/>
              <a:t> og </a:t>
            </a:r>
            <a:r>
              <a:rPr lang="nb-NO" dirty="0" err="1"/>
              <a:t>Rotary</a:t>
            </a:r>
            <a:r>
              <a:rPr lang="nb-NO" dirty="0"/>
              <a:t>-vester. Dette fikk vi fra distriktets materialforvalter i </a:t>
            </a:r>
            <a:r>
              <a:rPr lang="nb-NO" dirty="0" err="1"/>
              <a:t>Eidsmarka</a:t>
            </a:r>
            <a:r>
              <a:rPr lang="nb-NO" dirty="0"/>
              <a:t> </a:t>
            </a:r>
            <a:r>
              <a:rPr lang="nb-NO" dirty="0" err="1"/>
              <a:t>Rotary</a:t>
            </a:r>
            <a:r>
              <a:rPr lang="nb-NO" dirty="0"/>
              <a:t> Klubb. Bord, stoler og litt å pynte med ble tatt med hjemmefra.</a:t>
            </a:r>
          </a:p>
          <a:p>
            <a:r>
              <a:rPr lang="nb-NO" dirty="0"/>
              <a:t>Materiell:  Vi laget «flyers»  med  bl.a. de 20 </a:t>
            </a:r>
            <a:r>
              <a:rPr lang="nb-NO" dirty="0" err="1"/>
              <a:t>pkt</a:t>
            </a:r>
            <a:r>
              <a:rPr lang="nb-NO" dirty="0"/>
              <a:t>; – Hvorfor </a:t>
            </a:r>
            <a:r>
              <a:rPr lang="nb-NO" dirty="0" err="1"/>
              <a:t>Rotary</a:t>
            </a:r>
            <a:r>
              <a:rPr lang="nb-NO" dirty="0"/>
              <a:t> </a:t>
            </a:r>
          </a:p>
          <a:p>
            <a:r>
              <a:rPr lang="nb-NO" dirty="0"/>
              <a:t>I tillegg utarbeidet vi sammen med Presidenten i OVRK en  «flyer» med info om klubben vår med adresse, nettsted etc. </a:t>
            </a:r>
          </a:p>
          <a:p>
            <a:r>
              <a:rPr lang="nb-NO" dirty="0"/>
              <a:t>OIRC stilte med sitt eget materiell.</a:t>
            </a:r>
          </a:p>
        </p:txBody>
      </p:sp>
    </p:spTree>
    <p:extLst>
      <p:ext uri="{BB962C8B-B14F-4D97-AF65-F5344CB8AC3E}">
        <p14:creationId xmlns:p14="http://schemas.microsoft.com/office/powerpoint/2010/main" val="94115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E47F74-101A-42B7-B6DD-C44D25CC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Morten; Liv og Per Gustav  fra OVRK er i full gang på standen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2539458-32EF-43F7-B257-D5C6B8873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6855" y="2443221"/>
            <a:ext cx="5498289" cy="4123716"/>
          </a:xfrm>
        </p:spPr>
      </p:pic>
    </p:spTree>
    <p:extLst>
      <p:ext uri="{BB962C8B-B14F-4D97-AF65-F5344CB8AC3E}">
        <p14:creationId xmlns:p14="http://schemas.microsoft.com/office/powerpoint/2010/main" val="34507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670BF5-87BE-4D35-B581-E0D2FD8A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Markedsdagene i Bogstadveien 8.9.2018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934EA3-B6B0-4895-989B-A01BDE46E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Cecilie hadde i forkant også satt i gang «</a:t>
            </a:r>
            <a:r>
              <a:rPr lang="nb-NO" b="1" dirty="0"/>
              <a:t>bake-dugnad»  </a:t>
            </a:r>
            <a:r>
              <a:rPr lang="nb-NO" dirty="0"/>
              <a:t>blant de som hadde takket ja til å stå på standen fra begge klubbene våre.  </a:t>
            </a:r>
          </a:p>
          <a:p>
            <a:pPr marL="0" indent="0">
              <a:buNone/>
            </a:pPr>
            <a:r>
              <a:rPr lang="nb-NO" dirty="0"/>
              <a:t>Dette fungerte flott og vi  hadde rikelig med kaker (+saft for de som ville ha)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ble en </a:t>
            </a:r>
            <a:r>
              <a:rPr lang="nb-NO" b="1" dirty="0"/>
              <a:t>meget bra stopp-effekt </a:t>
            </a:r>
            <a:r>
              <a:rPr lang="nb-NO" dirty="0"/>
              <a:t>og folk ble glade og fikk et positivt inntrykk av </a:t>
            </a:r>
            <a:r>
              <a:rPr lang="nb-NO" dirty="0" err="1"/>
              <a:t>Rotary</a:t>
            </a:r>
            <a:r>
              <a:rPr lang="nb-NO" dirty="0"/>
              <a:t>.  Mye lettere å få folk i tale med en god kake som «innfallsport».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526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1162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Office-tema</vt:lpstr>
      <vt:lpstr>Markedsdagene i Bogstadveien 8.9.2018</vt:lpstr>
      <vt:lpstr>Markedsdagene i Bogstadveien 8.9.2018</vt:lpstr>
      <vt:lpstr>Markedsdagen i Bogstadveien 8.9.2018</vt:lpstr>
      <vt:lpstr>Markedsdagene i Bogstadveien 8.9.2018</vt:lpstr>
      <vt:lpstr>Markedsdagene i Bogstadveien 8.9.2018</vt:lpstr>
      <vt:lpstr>Klokken 08.00: vi er i gang med rigging av standen vår Får vi det til  ?? - lurer Ole Lied – mens regnet siler ned. </vt:lpstr>
      <vt:lpstr>Markedsdagene i Bogstadveien 8.9.2018</vt:lpstr>
      <vt:lpstr>Morten; Liv og Per Gustav  fra OVRK er i full gang på standen</vt:lpstr>
      <vt:lpstr>Markedsdagene i Bogstadveien 8.9.2018</vt:lpstr>
      <vt:lpstr>Cecilie frister med et kakestykke og en prat:</vt:lpstr>
      <vt:lpstr>Markedsdagene i Bogstadveien 8.9.2018</vt:lpstr>
      <vt:lpstr>Glade Rotarianere  fra begge klubbene</vt:lpstr>
      <vt:lpstr>Markedsdagen i Bogstadveien 8.9.2018</vt:lpstr>
      <vt:lpstr>Så var dagen slutt og her er to glade (og litt slitne)unge damer;  Cecilie fra OVRK (til høyre ) og Irina fra OIRC</vt:lpstr>
      <vt:lpstr>Markedsdagen i Bogstadveien 8.9.2018</vt:lpstr>
      <vt:lpstr>Markedsdagen i Bogstadveien 8.9.2018</vt:lpstr>
      <vt:lpstr>Markedsdagen i Bogstadveien 8.9.2018</vt:lpstr>
      <vt:lpstr>Markedsdagen 8.9.2018</vt:lpstr>
      <vt:lpstr>Veien videre:</vt:lpstr>
      <vt:lpstr>Markedsdagene i Bogstadveien 8.9.2018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Markedsdagen i Bogstadveien  8. september</dc:title>
  <dc:creator>liv.heen.lied@outlook.com</dc:creator>
  <cp:lastModifiedBy>liv.heen.lied@outlook.com</cp:lastModifiedBy>
  <cp:revision>43</cp:revision>
  <cp:lastPrinted>2018-11-22T11:00:54Z</cp:lastPrinted>
  <dcterms:created xsi:type="dcterms:W3CDTF">2018-11-17T15:45:52Z</dcterms:created>
  <dcterms:modified xsi:type="dcterms:W3CDTF">2018-11-22T14:24:36Z</dcterms:modified>
</cp:coreProperties>
</file>