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</p:sldMasterIdLst>
  <p:sldIdLst>
    <p:sldId id="266" r:id="rId2"/>
    <p:sldId id="276" r:id="rId3"/>
    <p:sldId id="281" r:id="rId4"/>
    <p:sldId id="274" r:id="rId5"/>
    <p:sldId id="258" r:id="rId6"/>
    <p:sldId id="267" r:id="rId7"/>
    <p:sldId id="272" r:id="rId8"/>
    <p:sldId id="282" r:id="rId9"/>
    <p:sldId id="268" r:id="rId10"/>
    <p:sldId id="269" r:id="rId11"/>
    <p:sldId id="280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44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1EA5DC9-24AD-40AA-80FC-BEFD7365CA9A}" type="datetimeFigureOut">
              <a:rPr lang="nb-NO" smtClean="0"/>
              <a:t>10.02.2026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ACCC0CD-9E85-47BD-998E-4E286CB0B809}" type="slidenum">
              <a:rPr lang="nb-NO" smtClean="0"/>
              <a:t>‹#›</a:t>
            </a:fld>
            <a:endParaRPr lang="nb-NO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392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5DC9-24AD-40AA-80FC-BEFD7365CA9A}" type="datetimeFigureOut">
              <a:rPr lang="nb-NO" smtClean="0"/>
              <a:t>10.02.2026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C0CD-9E85-47BD-998E-4E286CB0B8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332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5DC9-24AD-40AA-80FC-BEFD7365CA9A}" type="datetimeFigureOut">
              <a:rPr lang="nb-NO" smtClean="0"/>
              <a:t>10.02.2026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C0CD-9E85-47BD-998E-4E286CB0B8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2387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5DC9-24AD-40AA-80FC-BEFD7365CA9A}" type="datetimeFigureOut">
              <a:rPr lang="nb-NO" smtClean="0"/>
              <a:t>10.02.2026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C0CD-9E85-47BD-998E-4E286CB0B809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7281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5DC9-24AD-40AA-80FC-BEFD7365CA9A}" type="datetimeFigureOut">
              <a:rPr lang="nb-NO" smtClean="0"/>
              <a:t>10.02.2026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C0CD-9E85-47BD-998E-4E286CB0B8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5968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5DC9-24AD-40AA-80FC-BEFD7365CA9A}" type="datetimeFigureOut">
              <a:rPr lang="nb-NO" smtClean="0"/>
              <a:t>10.02.2026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C0CD-9E85-47BD-998E-4E286CB0B8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1062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5DC9-24AD-40AA-80FC-BEFD7365CA9A}" type="datetimeFigureOut">
              <a:rPr lang="nb-NO" smtClean="0"/>
              <a:t>10.02.2026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C0CD-9E85-47BD-998E-4E286CB0B8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459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5DC9-24AD-40AA-80FC-BEFD7365CA9A}" type="datetimeFigureOut">
              <a:rPr lang="nb-NO" smtClean="0"/>
              <a:t>10.02.2026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C0CD-9E85-47BD-998E-4E286CB0B8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5294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5DC9-24AD-40AA-80FC-BEFD7365CA9A}" type="datetimeFigureOut">
              <a:rPr lang="nb-NO" smtClean="0"/>
              <a:t>10.02.2026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C0CD-9E85-47BD-998E-4E286CB0B8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6165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5DC9-24AD-40AA-80FC-BEFD7365CA9A}" type="datetimeFigureOut">
              <a:rPr lang="nb-NO" smtClean="0"/>
              <a:t>10.02.2026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C0CD-9E85-47BD-998E-4E286CB0B8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316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5DC9-24AD-40AA-80FC-BEFD7365CA9A}" type="datetimeFigureOut">
              <a:rPr lang="nb-NO" smtClean="0"/>
              <a:t>10.02.2026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C0CD-9E85-47BD-998E-4E286CB0B8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103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5DC9-24AD-40AA-80FC-BEFD7365CA9A}" type="datetimeFigureOut">
              <a:rPr lang="nb-NO" smtClean="0"/>
              <a:t>10.02.2026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C0CD-9E85-47BD-998E-4E286CB0B8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313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5DC9-24AD-40AA-80FC-BEFD7365CA9A}" type="datetimeFigureOut">
              <a:rPr lang="nb-NO" smtClean="0"/>
              <a:t>10.02.2026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C0CD-9E85-47BD-998E-4E286CB0B8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75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5DC9-24AD-40AA-80FC-BEFD7365CA9A}" type="datetimeFigureOut">
              <a:rPr lang="nb-NO" smtClean="0"/>
              <a:t>10.02.2026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C0CD-9E85-47BD-998E-4E286CB0B8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196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5DC9-24AD-40AA-80FC-BEFD7365CA9A}" type="datetimeFigureOut">
              <a:rPr lang="nb-NO" smtClean="0"/>
              <a:t>10.02.2026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C0CD-9E85-47BD-998E-4E286CB0B8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496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5DC9-24AD-40AA-80FC-BEFD7365CA9A}" type="datetimeFigureOut">
              <a:rPr lang="nb-NO" smtClean="0"/>
              <a:t>10.02.2026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C0CD-9E85-47BD-998E-4E286CB0B8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589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5DC9-24AD-40AA-80FC-BEFD7365CA9A}" type="datetimeFigureOut">
              <a:rPr lang="nb-NO" smtClean="0"/>
              <a:t>10.02.2026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C0CD-9E85-47BD-998E-4E286CB0B8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409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5DC9-24AD-40AA-80FC-BEFD7365CA9A}" type="datetimeFigureOut">
              <a:rPr lang="nb-NO" smtClean="0"/>
              <a:t>10.02.2026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C0CD-9E85-47BD-998E-4E286CB0B8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522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1EA5DC9-24AD-40AA-80FC-BEFD7365CA9A}" type="datetimeFigureOut">
              <a:rPr lang="nb-NO" smtClean="0"/>
              <a:t>10.02.2026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ACCC0CD-9E85-47BD-998E-4E286CB0B8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398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  <p:sldLayoutId id="2147483895" r:id="rId17"/>
    <p:sldLayoutId id="214748389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2310.rotary.no/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A37A05B-5EE5-46EF-B1F8-182A3F3C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E753A3-CB2D-4B90-A1D6-68B9618BB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23000" y="135467"/>
            <a:ext cx="5334001" cy="61044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25">
            <a:extLst>
              <a:ext uri="{FF2B5EF4-FFF2-40B4-BE49-F238E27FC236}">
                <a16:creationId xmlns:a16="http://schemas.microsoft.com/office/drawing/2014/main" id="{EF9B69EB-1232-4524-836D-824F991F8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EA443A-62A7-44FA-AC12-5E09BE08C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7D12D4D-92F0-3BB7-BDCA-908E16696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063396"/>
            <a:ext cx="4949172" cy="3680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POLIODAGEN 24. OKTOBER 2026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VI LYSER OPP DISTRIKT 2310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F043E93E-B227-B455-8841-0532EA75CA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4" b="158"/>
          <a:stretch/>
        </p:blipFill>
        <p:spPr>
          <a:xfrm>
            <a:off x="7442033" y="231418"/>
            <a:ext cx="2900297" cy="2895599"/>
          </a:xfrm>
          <a:prstGeom prst="rect">
            <a:avLst/>
          </a:prstGeom>
          <a:ln>
            <a:noFill/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D24D61B5-C51B-5C1C-A176-CCE0A0463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775" y="3710362"/>
            <a:ext cx="5142813" cy="19671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7568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1852FE-CB21-B05C-19D0-96FB8236D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nb-NO" sz="4000" dirty="0">
                <a:solidFill>
                  <a:srgbClr val="FF0000"/>
                </a:solidFill>
              </a:rPr>
              <a:t>Hvordan skaffe penger til polio?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FCE6271A-F114-8599-07FA-263279DEC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97" y="1508946"/>
            <a:ext cx="8873436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52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30540FEF-6DA1-31AC-5E09-A32C58909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718" y="3100530"/>
            <a:ext cx="1876425" cy="242887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6276D82-73F3-5818-BA0D-0149B1B95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 er bare å kopiere logoene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6B2FA427-1D39-8E27-0DE5-2E51667F9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8645" y="2051455"/>
            <a:ext cx="3315246" cy="331152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29E88D9-0529-062E-8B98-9C4D404C1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358" y="1755854"/>
            <a:ext cx="3731075" cy="1426588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8170C7F-EE1B-3DA2-F890-31119888B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2675" y="2112388"/>
            <a:ext cx="3209925" cy="141922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2707700-3251-F322-7CF6-484963463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2896" y="3386280"/>
            <a:ext cx="2143125" cy="214312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B6F1D38-5C65-D4B9-140D-149FDC681D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1436" y="361990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39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69A198-1893-5119-3B1E-1E85C8256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4951408" cy="1151965"/>
          </a:xfrm>
        </p:spPr>
        <p:txBody>
          <a:bodyPr>
            <a:normAutofit/>
          </a:bodyPr>
          <a:lstStyle/>
          <a:p>
            <a:r>
              <a:rPr lang="nb-NO" sz="3400"/>
              <a:t>VI LYSER OPP DISTRIKT 2310</a:t>
            </a:r>
            <a:br>
              <a:rPr lang="nb-NO" sz="3400"/>
            </a:br>
            <a:r>
              <a:rPr lang="nb-NO" sz="3400"/>
              <a:t>VI FARGER DISTRIKTET RØDT</a:t>
            </a:r>
          </a:p>
        </p:txBody>
      </p:sp>
      <p:sp>
        <p:nvSpPr>
          <p:cNvPr id="36" name="Content Placeholder 10">
            <a:extLst>
              <a:ext uri="{FF2B5EF4-FFF2-40B4-BE49-F238E27FC236}">
                <a16:creationId xmlns:a16="http://schemas.microsoft.com/office/drawing/2014/main" id="{1AFC5EDD-5833-A720-2E66-B96B0B73E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76423"/>
            <a:ext cx="4951410" cy="3288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POLIODAGEN 24. OKTOBER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7BC88416-9495-52D1-BA86-1BF99CFA1B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4" b="158"/>
          <a:stretch/>
        </p:blipFill>
        <p:spPr>
          <a:xfrm>
            <a:off x="6096000" y="178430"/>
            <a:ext cx="5310189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31EFE0C-FB51-417E-9C8B-793E487E3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88" y="3239429"/>
            <a:ext cx="3728040" cy="142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66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</p:grp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812F12C-E91C-CDDD-E9B4-7C3D46674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4225" y="683304"/>
            <a:ext cx="10912820" cy="4255999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35720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ADDC90-CC67-8DAD-1073-DAB78FE5D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Tilfeller polio i 1988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EC472C0E-647F-F92E-4024-5843689C0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5181" y="1837765"/>
            <a:ext cx="7685228" cy="367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0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2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1" name="Group 14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42" name="Rectangle 15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44" name="Rectangle 17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</p:grp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08F887F5-4104-A78A-2066-570F62A96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103332" y="-89683"/>
            <a:ext cx="11773290" cy="5651180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577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AA0D50AF-DFD3-A8DC-6D7B-71996135B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89" y="1901762"/>
            <a:ext cx="4951410" cy="3288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VI ER EN DEL AV NOE STØRRE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Hele Verden er med!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94C8361A-3DD2-DBDE-7B29-B459E339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998" r="2" b="29349"/>
          <a:stretch/>
        </p:blipFill>
        <p:spPr>
          <a:xfrm>
            <a:off x="6296722" y="405339"/>
            <a:ext cx="4951411" cy="4943389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30480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B82A7E-62B4-F942-628E-385265276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22" y="1037063"/>
            <a:ext cx="3707136" cy="339049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1800" dirty="0"/>
            </a:br>
            <a:br>
              <a:rPr lang="en-US" sz="2000" dirty="0"/>
            </a:br>
            <a:r>
              <a:rPr lang="en-US" sz="2000" dirty="0"/>
              <a:t>HOVEDMÅLET</a:t>
            </a:r>
            <a:br>
              <a:rPr lang="en-US" sz="2000" dirty="0"/>
            </a:br>
            <a:br>
              <a:rPr lang="en-US" sz="2000" dirty="0"/>
            </a:br>
            <a:r>
              <a:rPr lang="en-US" sz="2700" dirty="0"/>
              <a:t>1. </a:t>
            </a:r>
            <a:r>
              <a:rPr lang="en-US" sz="2700" dirty="0" err="1"/>
              <a:t>Bygge</a:t>
            </a:r>
            <a:r>
              <a:rPr lang="en-US" sz="2700" dirty="0"/>
              <a:t> </a:t>
            </a:r>
            <a:r>
              <a:rPr lang="en-US" sz="2700" dirty="0" err="1"/>
              <a:t>omdømme</a:t>
            </a:r>
            <a:r>
              <a:rPr lang="en-US" sz="2700" dirty="0"/>
              <a:t> </a:t>
            </a:r>
            <a:br>
              <a:rPr lang="en-US" sz="2700" dirty="0"/>
            </a:br>
            <a:r>
              <a:rPr lang="en-US" sz="2700" dirty="0"/>
              <a:t>2.  </a:t>
            </a:r>
            <a:r>
              <a:rPr lang="en-US" sz="2700" dirty="0" err="1"/>
              <a:t>Samle</a:t>
            </a:r>
            <a:r>
              <a:rPr lang="en-US" sz="2700" dirty="0"/>
              <a:t> inn </a:t>
            </a:r>
            <a:r>
              <a:rPr lang="en-US" sz="2700" dirty="0" err="1"/>
              <a:t>penger</a:t>
            </a:r>
            <a:r>
              <a:rPr lang="en-US" sz="2700" dirty="0"/>
              <a:t> </a:t>
            </a:r>
            <a:r>
              <a:rPr lang="en-US" sz="2700" dirty="0" err="1"/>
              <a:t>til</a:t>
            </a:r>
            <a:r>
              <a:rPr lang="en-US" sz="2700" dirty="0"/>
              <a:t> polio</a:t>
            </a:r>
            <a:br>
              <a:rPr lang="en-US" sz="2700" dirty="0"/>
            </a:br>
            <a:r>
              <a:rPr lang="en-US" sz="2700" dirty="0"/>
              <a:t>3. </a:t>
            </a:r>
            <a:r>
              <a:rPr lang="en-US" sz="2700" dirty="0" err="1"/>
              <a:t>Gjøre</a:t>
            </a:r>
            <a:r>
              <a:rPr lang="en-US" sz="2700" dirty="0"/>
              <a:t> Rotary </a:t>
            </a:r>
            <a:r>
              <a:rPr lang="en-US" sz="2700" dirty="0" err="1"/>
              <a:t>mer</a:t>
            </a:r>
            <a:r>
              <a:rPr lang="en-US" sz="2700" dirty="0"/>
              <a:t> </a:t>
            </a:r>
            <a:r>
              <a:rPr lang="en-US" sz="2700" dirty="0" err="1"/>
              <a:t>synlig</a:t>
            </a:r>
            <a:br>
              <a:rPr lang="en-US" sz="2700" dirty="0"/>
            </a:br>
            <a:r>
              <a:rPr lang="en-US" sz="2700" dirty="0"/>
              <a:t>4. </a:t>
            </a:r>
            <a:r>
              <a:rPr lang="en-US" sz="2700" dirty="0" err="1"/>
              <a:t>Rekruttere</a:t>
            </a:r>
            <a:r>
              <a:rPr lang="en-US" sz="2700" dirty="0"/>
              <a:t> nye </a:t>
            </a:r>
            <a:r>
              <a:rPr lang="en-US" sz="2700" dirty="0" err="1"/>
              <a:t>medlemmer</a:t>
            </a:r>
            <a:br>
              <a:rPr lang="en-US" sz="2700" dirty="0"/>
            </a:br>
            <a:r>
              <a:rPr lang="en-US" sz="2700" dirty="0"/>
              <a:t>5. </a:t>
            </a:r>
            <a:r>
              <a:rPr lang="en-US" sz="2700" dirty="0" err="1"/>
              <a:t>Engasjere</a:t>
            </a:r>
            <a:r>
              <a:rPr lang="en-US" sz="2700" dirty="0"/>
              <a:t> </a:t>
            </a:r>
            <a:r>
              <a:rPr lang="en-US" sz="2700" dirty="0" err="1"/>
              <a:t>medlemmene</a:t>
            </a:r>
            <a:br>
              <a:rPr lang="en-US" sz="2700" dirty="0"/>
            </a:br>
            <a:r>
              <a:rPr lang="en-US" sz="2700" dirty="0"/>
              <a:t>6. </a:t>
            </a:r>
            <a:r>
              <a:rPr lang="en-US" sz="2700" dirty="0" err="1"/>
              <a:t>Stimulere</a:t>
            </a:r>
            <a:r>
              <a:rPr lang="en-US" sz="2700" dirty="0"/>
              <a:t> </a:t>
            </a:r>
            <a:r>
              <a:rPr lang="en-US" sz="2700" dirty="0" err="1"/>
              <a:t>til</a:t>
            </a:r>
            <a:r>
              <a:rPr lang="en-US" sz="2700" dirty="0"/>
              <a:t> </a:t>
            </a:r>
            <a:r>
              <a:rPr lang="en-US" sz="2700" dirty="0" err="1"/>
              <a:t>nytenking</a:t>
            </a:r>
            <a:r>
              <a:rPr lang="en-US" sz="2700" dirty="0"/>
              <a:t> </a:t>
            </a:r>
            <a:r>
              <a:rPr lang="en-US" sz="2700" dirty="0" err="1"/>
              <a:t>og</a:t>
            </a:r>
            <a:r>
              <a:rPr lang="en-US" sz="2700" dirty="0"/>
              <a:t> </a:t>
            </a:r>
            <a:r>
              <a:rPr lang="en-US" sz="2700" dirty="0" err="1"/>
              <a:t>samarbeid</a:t>
            </a:r>
            <a:br>
              <a:rPr lang="en-US" sz="2700" dirty="0"/>
            </a:br>
            <a:br>
              <a:rPr lang="en-US" sz="2000" dirty="0"/>
            </a:br>
            <a:br>
              <a:rPr lang="en-US" sz="1800" dirty="0"/>
            </a:br>
            <a:endParaRPr lang="en-US" sz="1800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C3A86EA-D0EF-F84F-667A-2B1D87689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847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5274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3D8C3A-0FA4-8D22-0BFC-0D5C0324A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nb-NO" sz="4000"/>
              <a:t>Hver klubb lyssetter en bygning, statue…..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D94D84-189C-1D05-D003-98E2A393E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nb-NO" sz="2000"/>
              <a:t>Dere trenger enten røde scenelys eller lyskastere/</a:t>
            </a:r>
            <a:r>
              <a:rPr lang="nb-NO" sz="2000" dirty="0" err="1"/>
              <a:t>bygglys</a:t>
            </a:r>
            <a:r>
              <a:rPr lang="nb-NO" sz="2000"/>
              <a:t> med rødt filter fremfor. Tilgang til strøm og tillatelse til å farge huset/kirken/broen </a:t>
            </a:r>
            <a:r>
              <a:rPr lang="nb-NO" sz="2000" dirty="0" err="1"/>
              <a:t>etc</a:t>
            </a:r>
            <a:r>
              <a:rPr lang="nb-NO" sz="2000"/>
              <a:t> av eier.  </a:t>
            </a:r>
          </a:p>
          <a:p>
            <a:pPr marL="0" indent="0">
              <a:buNone/>
            </a:pPr>
            <a:endParaRPr lang="nb-NO" sz="2000"/>
          </a:p>
        </p:txBody>
      </p:sp>
      <p:pic>
        <p:nvPicPr>
          <p:cNvPr id="5" name="Picture 4" descr="Rød søyle mot grå himmel">
            <a:extLst>
              <a:ext uri="{FF2B5EF4-FFF2-40B4-BE49-F238E27FC236}">
                <a16:creationId xmlns:a16="http://schemas.microsoft.com/office/drawing/2014/main" id="{B064D581-9D16-5430-50FF-0430110893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578" r="30585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4097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00F6A5-4384-64B8-7220-D7ECC1E6C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INFORMASJONSMATERIELL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EE5A1D0-0FAD-2914-427D-BAFAF503D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SE HJEMMESIDEN: </a:t>
            </a:r>
            <a:r>
              <a:rPr lang="nb-NO" sz="4000" dirty="0">
                <a:hlinkClick r:id="rId2"/>
              </a:rPr>
              <a:t>https://d2310.rotary.nO</a:t>
            </a:r>
            <a:endParaRPr lang="nb-NO" sz="4000" dirty="0"/>
          </a:p>
          <a:p>
            <a:r>
              <a:rPr lang="nb-NO" sz="2400" dirty="0"/>
              <a:t>Info om polio</a:t>
            </a:r>
          </a:p>
          <a:p>
            <a:r>
              <a:rPr lang="nb-NO" sz="2400" dirty="0" err="1"/>
              <a:t>Qr</a:t>
            </a:r>
            <a:r>
              <a:rPr lang="nb-NO" sz="2400" dirty="0"/>
              <a:t> kode for vipps</a:t>
            </a:r>
          </a:p>
          <a:p>
            <a:r>
              <a:rPr lang="nb-NO" sz="2400" dirty="0"/>
              <a:t>Videoer</a:t>
            </a:r>
          </a:p>
          <a:p>
            <a:r>
              <a:rPr lang="nb-NO" sz="2400" dirty="0"/>
              <a:t>Lenke til kjøp av filter</a:t>
            </a:r>
          </a:p>
          <a:p>
            <a:endParaRPr lang="nb-NO" sz="4000" dirty="0"/>
          </a:p>
          <a:p>
            <a:pPr marL="0" indent="0">
              <a:buNone/>
            </a:pP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480400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85B8A2-3009-6665-1038-86EFA7BFB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markedsføre oss?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4E9E063-5538-4A0E-EECA-0AB9A6832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065933"/>
            <a:ext cx="10396538" cy="33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1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t arrangement">
  <a:themeElements>
    <a:clrScheme name="Stort arrang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Stort arrang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ort arrang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Stort arrangement</Template>
  <TotalTime>390</TotalTime>
  <Words>165</Words>
  <Application>Microsoft Office PowerPoint</Application>
  <PresentationFormat>Widescreen</PresentationFormat>
  <Paragraphs>21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5" baseType="lpstr">
      <vt:lpstr>Arial</vt:lpstr>
      <vt:lpstr>Impact</vt:lpstr>
      <vt:lpstr>Stort arrangement</vt:lpstr>
      <vt:lpstr>PowerPoint-presentasjon</vt:lpstr>
      <vt:lpstr>PowerPoint-presentasjon</vt:lpstr>
      <vt:lpstr>Tilfeller polio i 1988</vt:lpstr>
      <vt:lpstr>PowerPoint-presentasjon</vt:lpstr>
      <vt:lpstr>PowerPoint-presentasjon</vt:lpstr>
      <vt:lpstr>  HOVEDMÅLET  1. Bygge omdømme  2.  Samle inn penger til polio 3. Gjøre Rotary mer synlig 4. Rekruttere nye medlemmer 5. Engasjere medlemmene 6. Stimulere til nytenking og samarbeid   </vt:lpstr>
      <vt:lpstr>Hver klubb lyssetter en bygning, statue…..</vt:lpstr>
      <vt:lpstr>INFORMASJONSMATERIELL</vt:lpstr>
      <vt:lpstr>Hvordan markedsføre oss?</vt:lpstr>
      <vt:lpstr>Hvordan skaffe penger til polio?</vt:lpstr>
      <vt:lpstr>Det er bare å kopiere logoene</vt:lpstr>
      <vt:lpstr>VI LYSER OPP DISTRIKT 2310 VI FARGER DISTRIKTET RØDT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Helle Kjørlaug</dc:creator>
  <cp:lastModifiedBy>Bente Kittelsen</cp:lastModifiedBy>
  <cp:revision>4</cp:revision>
  <dcterms:created xsi:type="dcterms:W3CDTF">2025-02-02T10:48:02Z</dcterms:created>
  <dcterms:modified xsi:type="dcterms:W3CDTF">2026-02-10T19:07:48Z</dcterms:modified>
</cp:coreProperties>
</file>