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30" r:id="rId2"/>
    <p:sldId id="258" r:id="rId3"/>
    <p:sldId id="270" r:id="rId4"/>
    <p:sldId id="343" r:id="rId5"/>
    <p:sldId id="311"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7866" autoAdjust="0"/>
  </p:normalViewPr>
  <p:slideViewPr>
    <p:cSldViewPr snapToGrid="0" showGuides="1">
      <p:cViewPr varScale="1">
        <p:scale>
          <a:sx n="62" d="100"/>
          <a:sy n="62" d="100"/>
        </p:scale>
        <p:origin x="676" y="2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3/11/2023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Type your Rotary club name here</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options:</a:t>
            </a:r>
          </a:p>
          <a:p>
            <a:pPr lvl="1"/>
            <a:r>
              <a:rPr lang="en-US" dirty="0"/>
              <a:t>Fill this text box with text</a:t>
            </a:r>
          </a:p>
          <a:p>
            <a:pPr lvl="1"/>
            <a:r>
              <a:rPr lang="en-US" dirty="0"/>
              <a:t>Fill this box with bullet points</a:t>
            </a:r>
          </a:p>
          <a:p>
            <a:pPr lvl="1"/>
            <a:r>
              <a:rPr lang="en-US" dirty="0"/>
              <a:t>Delete this box and insert a picture</a:t>
            </a:r>
          </a:p>
          <a:p>
            <a:pPr lvl="1"/>
            <a:r>
              <a:rPr lang="en-US" dirty="0"/>
              <a:t>Delete this box and insert a chart or graph</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Title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custDataLst>
      <p:tags r:id="rId1"/>
    </p:custDataLst>
    <p:extLst>
      <p:ext uri="{BB962C8B-B14F-4D97-AF65-F5344CB8AC3E}">
        <p14:creationId xmlns:p14="http://schemas.microsoft.com/office/powerpoint/2010/main" val="311516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4127</TotalTime>
  <Words>136</Words>
  <Application>Microsoft Office PowerPoint</Application>
  <PresentationFormat>Widescreen</PresentationFormat>
  <Paragraphs>28</Paragraphs>
  <Slides>5</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5</vt:i4>
      </vt:variant>
    </vt:vector>
  </HeadingPairs>
  <TitlesOfParts>
    <vt:vector size="8" baseType="lpstr">
      <vt:lpstr>Arial</vt:lpstr>
      <vt:lpstr>Calibri</vt:lpstr>
      <vt:lpstr>Office Theme</vt:lpstr>
      <vt:lpstr>PowerPoint-presentasjon</vt:lpstr>
      <vt:lpstr>PowerPoint-presentasjon</vt:lpstr>
      <vt:lpstr>FOR TEXT/BULLET POINTS</vt:lpstr>
      <vt:lpstr>BASIC BULLET POINTS</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Trygve Danielsen</cp:lastModifiedBy>
  <cp:revision>159</cp:revision>
  <cp:lastPrinted>2019-12-04T20:41:25Z</cp:lastPrinted>
  <dcterms:created xsi:type="dcterms:W3CDTF">2019-11-18T03:22:22Z</dcterms:created>
  <dcterms:modified xsi:type="dcterms:W3CDTF">2023-03-11T09:05:05Z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