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2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793086-F932-E94D-976D-E7558A30F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6484FB0-2D46-CE4B-ABFF-E22FDDB4B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8FAFE4-6D09-694E-A541-384C575C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E0B258-7877-7F4C-92EF-42F455DAA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6C82FC6-08D5-834C-B01B-8B278708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889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EF52C6-9184-E34F-8A03-B6C25730B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F3D8ED-3087-2B4A-9938-34E28943A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EAD2C2-E0D4-B64B-96DD-51CE6676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1CA1DC4-1494-C34A-B641-B29B1A8F3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BFE0FC7-8696-0449-AEE2-C6A907B5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99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B366410-D0F2-214E-9488-6710BA5FF9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2F69A91-FA46-3742-A73A-51EC8CFC3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71210C-64F4-5A40-87EA-9838EB43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6BE23B2-573A-094B-8CAA-4DF812EE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6CC597D-3AE5-9245-A1AD-5397FBAE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84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D5FAFE-81D1-F549-A051-28B579F9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E6E53C1-DEA0-824D-A93B-C5D72BD04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4F1952-057C-CF44-9269-F95E715C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FDD081-1F8A-9A4C-86F3-1BF0B980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F6CC62C-AF8C-304B-97AB-85891A73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76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CA8BC9-DB93-D743-94C9-1A77E78D0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58F04AD-A43A-9940-BE0E-9AB7F93C2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6E296F-ED5A-E24E-99DC-D2BCF1E2C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316124-73B1-BC4E-9AA9-C385E8AF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6A5C26-9DE5-AC4B-ACCC-E720DE51D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361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13D8B8-3744-284B-9046-BFC55052D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8EA561-730A-EC48-84F1-47CA61E05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8A33929-3E55-1447-B2B8-00A0D409D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76F8228-DDDD-B344-991B-5502448AE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698041-3103-874A-85EB-6D1B211C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EFC3EBC-2C71-964B-9491-FC4D62DC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45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2C9E5C-16F9-0840-AF11-9B49C7239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EA1D5E5-C77B-3440-A470-996FC788C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EA43DC-5C17-3946-880E-4194DB34C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3AF84DA-B9AB-844D-A8AF-8A4FEE20B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FA16662-B9E8-DB46-B223-AD8C5277B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DC13B6A-3C5C-6E4B-80EF-E0C1F60D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06F23E9-B8B2-2143-A195-AB53F52FA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7C43DAF-5377-E44E-979C-7B25F6DBC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61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5F8E4F-6EDA-6740-BE77-6CB9DDDDF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B2C5B03-84A9-B843-9167-C86194687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8C5079-0565-214E-B053-E5EF346D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04C1A4A-91E2-004D-9FE0-320C2B2AE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90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353640A-DC99-7540-9CC5-11033934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D98BCBC-45E8-8241-8635-E3B476A9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8928F26-7C6D-8E4C-84B1-FB8221A9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181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D5E2B2-BD58-C345-B0D6-63DD9C4CE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BD88B4-ABEF-B84F-B704-5D58D2C67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B8EA01C-30E9-6F49-AA70-C8487C213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AEEABBB-B0D8-D84D-9C49-155FD86E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5C9AC46-F747-8E4C-A2FC-9B3484778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C2554B-3F9D-6549-B12A-57C091B1C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19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D177D8-AB25-CA4E-851A-F8DBFF27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37AD98E-E49D-1445-B1FB-BFF64AAAF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81C45E4-191C-764C-AFC7-883CDE4ED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EA4071A-38CF-494B-B1BD-B96AB7F50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E0282F5-349B-8A4B-886C-DF25D357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7ACFACD-C533-D746-B73C-CD84C1AA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184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398DD51-27A7-CC41-A30E-ECDD71252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2FBC357-A133-BB40-A662-A33B8D08D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9265A9-0B37-B448-B576-316914E60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15777-B23B-F543-842B-57762FC70BB0}" type="datetimeFigureOut">
              <a:rPr lang="nb-NO" smtClean="0"/>
              <a:t>05.05.2020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CA0838-6F13-6142-8B7C-E6897289E4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FEC042-6B7C-2A48-8A07-55A54D632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851E-EF6F-0A40-B8AF-566074CEAB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737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F5B65AC5-BFB4-4345-A334-F154D30E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TV-aksjonen, ny giv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041AC32-6C6B-C14D-8767-8D69B578A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Det ble søkt om TV-aksjonen 2020 – avslag</a:t>
            </a:r>
          </a:p>
          <a:p>
            <a:r>
              <a:rPr lang="nb-NO" dirty="0"/>
              <a:t>Det ønskes å søke om aksjonen i 2022</a:t>
            </a:r>
          </a:p>
          <a:p>
            <a:r>
              <a:rPr lang="nb-NO" dirty="0"/>
              <a:t>En arbeidsgruppe har laget en ny beskrivelse av arbeidet og forankring</a:t>
            </a:r>
          </a:p>
          <a:p>
            <a:pPr lvl="1"/>
            <a:r>
              <a:rPr lang="nb-NO" dirty="0"/>
              <a:t>DGN Claus E. Feyling, D2250</a:t>
            </a:r>
          </a:p>
          <a:p>
            <a:pPr lvl="1"/>
            <a:r>
              <a:rPr lang="nb-NO" dirty="0"/>
              <a:t>DGN Erik Kreyberg Normann, D2310</a:t>
            </a:r>
          </a:p>
          <a:p>
            <a:pPr lvl="1"/>
            <a:r>
              <a:rPr lang="nb-NO" dirty="0"/>
              <a:t>PDG Ingrid G. Berget, D2290</a:t>
            </a:r>
          </a:p>
          <a:p>
            <a:r>
              <a:rPr lang="nb-NO" dirty="0"/>
              <a:t>Enstemmig vedtatt av Vårmøtet 17.04.2020</a:t>
            </a:r>
          </a:p>
          <a:p>
            <a:r>
              <a:rPr lang="nb-NO" dirty="0"/>
              <a:t>Det skal etableres en lønnet prosjektleder og –gruppe</a:t>
            </a:r>
          </a:p>
          <a:p>
            <a:r>
              <a:rPr lang="nb-NO" dirty="0" err="1"/>
              <a:t>Norfo</a:t>
            </a:r>
            <a:r>
              <a:rPr lang="nb-NO" dirty="0"/>
              <a:t> er prosjekteier</a:t>
            </a:r>
          </a:p>
          <a:p>
            <a:r>
              <a:rPr lang="nb-NO" dirty="0" err="1"/>
              <a:t>Norfos</a:t>
            </a:r>
            <a:r>
              <a:rPr lang="nb-NO" dirty="0"/>
              <a:t> arbeidsutvalg utgjør prosjektstyret, styreleder er prosjektansvarlig og prosjektleders overordnete</a:t>
            </a:r>
          </a:p>
          <a:p>
            <a:r>
              <a:rPr lang="nb-NO" dirty="0"/>
              <a:t>Det må reises 1 mill. til driftsmidler, evt. fornyet ved avslått søknad</a:t>
            </a:r>
          </a:p>
          <a:p>
            <a:r>
              <a:rPr lang="nb-NO" dirty="0"/>
              <a:t>Distriktene må bidra, og det må </a:t>
            </a:r>
            <a:r>
              <a:rPr lang="nb-NO"/>
              <a:t>vedtas på deres </a:t>
            </a:r>
            <a:r>
              <a:rPr lang="nb-NO" dirty="0"/>
              <a:t>Årsmøter at man skal søke om TV-aksjonen</a:t>
            </a:r>
          </a:p>
          <a:p>
            <a:r>
              <a:rPr lang="nb-NO" dirty="0"/>
              <a:t>Samarbeide med WHO og UNICEF om prosjektene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5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TV-aksjonen, ny giv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TV-aksjonen, ny giv</dc:title>
  <dc:creator>Erik Normann</dc:creator>
  <cp:lastModifiedBy>Erik Normann</cp:lastModifiedBy>
  <cp:revision>2</cp:revision>
  <dcterms:created xsi:type="dcterms:W3CDTF">2020-05-05T13:25:03Z</dcterms:created>
  <dcterms:modified xsi:type="dcterms:W3CDTF">2020-05-05T13:41:16Z</dcterms:modified>
</cp:coreProperties>
</file>