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0" r:id="rId1"/>
    <p:sldMasterId id="2147483664" r:id="rId2"/>
    <p:sldMasterId id="2147483688" r:id="rId3"/>
  </p:sldMasterIdLst>
  <p:notesMasterIdLst>
    <p:notesMasterId r:id="rId9"/>
  </p:notesMasterIdLst>
  <p:handoutMasterIdLst>
    <p:handoutMasterId r:id="rId10"/>
  </p:handoutMasterIdLst>
  <p:sldIdLst>
    <p:sldId id="361" r:id="rId4"/>
    <p:sldId id="362" r:id="rId5"/>
    <p:sldId id="364" r:id="rId6"/>
    <p:sldId id="338" r:id="rId7"/>
    <p:sldId id="366" r:id="rId8"/>
  </p:sldIdLst>
  <p:sldSz cx="9144000" cy="6858000" type="screen4x3"/>
  <p:notesSz cx="6888163" cy="10020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-8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-8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-8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-8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-8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-8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-8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-8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-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6" userDrawn="1">
          <p15:clr>
            <a:srgbClr val="A4A3A4"/>
          </p15:clr>
        </p15:guide>
        <p15:guide id="2" pos="217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85A"/>
    <a:srgbClr val="005DAA"/>
    <a:srgbClr val="FF7600"/>
    <a:srgbClr val="D91B5C"/>
    <a:srgbClr val="872175"/>
    <a:srgbClr val="009999"/>
    <a:srgbClr val="00AEEF"/>
    <a:srgbClr val="01B4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558" y="96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784" y="162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59" d="100"/>
          <a:sy n="159" d="100"/>
        </p:scale>
        <p:origin x="-6480" y="-104"/>
      </p:cViewPr>
      <p:guideLst>
        <p:guide orient="horz" pos="3156"/>
        <p:guide pos="217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4DCE9E8-7360-497B-8D90-8F56CCD50FD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5495" cy="501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Arial" pitchFamily="-107" charset="0"/>
                <a:ea typeface="ヒラギノ角ゴ Pro W3" pitchFamily="-107" charset="-128"/>
                <a:cs typeface="ヒラギノ角ゴ Pro W3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F68B9034-F804-40FA-ACA5-658F449A0E4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2669" y="0"/>
            <a:ext cx="2985495" cy="501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Arial" pitchFamily="-107" charset="0"/>
                <a:ea typeface="ヒラギノ角ゴ Pro W3" pitchFamily="-107" charset="-128"/>
                <a:cs typeface="ヒラギノ角ゴ Pro W3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046E3718-4AEC-4A51-A680-52AD8959641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8944"/>
            <a:ext cx="2985495" cy="501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Arial" pitchFamily="-107" charset="0"/>
                <a:ea typeface="ヒラギノ角ゴ Pro W3" pitchFamily="-107" charset="-128"/>
                <a:cs typeface="ヒラギノ角ゴ Pro W3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382FBE03-9F46-4587-903B-53F1790E5A3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2669" y="9518944"/>
            <a:ext cx="2985495" cy="501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/>
            </a:lvl1pPr>
          </a:lstStyle>
          <a:p>
            <a:fld id="{594C0FE4-4A63-42CE-924B-B914F5AABCD9}" type="slidenum">
              <a:rPr lang="en-US" altLang="nb-NO"/>
              <a:pPr/>
              <a:t>‹#›</a:t>
            </a:fld>
            <a:endParaRPr lang="en-US" alt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5EAE63B-69B6-4B62-9A79-E6676BE30D7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5495" cy="501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Arial" pitchFamily="-107" charset="0"/>
                <a:ea typeface="ヒラギノ角ゴ Pro W3" pitchFamily="-107" charset="-128"/>
                <a:cs typeface="ヒラギノ角ゴ Pro W3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6D746B8-7D3E-497D-A5AA-FD07CE34B24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2669" y="0"/>
            <a:ext cx="2985495" cy="501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Arial" pitchFamily="-107" charset="0"/>
                <a:ea typeface="ヒラギノ角ゴ Pro W3" pitchFamily="-107" charset="-128"/>
                <a:cs typeface="ヒラギノ角ゴ Pro W3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93FCCD5C-BD71-42BC-B047-E2E05752DC6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50888"/>
            <a:ext cx="5008563" cy="3757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C2CEC1D4-3449-4C51-8F15-F2B54136FBC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8734" y="4760328"/>
            <a:ext cx="5050696" cy="4508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EDD729AC-F65D-460D-A46B-E0964D0C797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8944"/>
            <a:ext cx="2985495" cy="501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Arial" pitchFamily="-107" charset="0"/>
                <a:ea typeface="ヒラギノ角ゴ Pro W3" pitchFamily="-107" charset="-128"/>
                <a:cs typeface="ヒラギノ角ゴ Pro W3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E6B98B5-E264-4351-B83A-63122CE96F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669" y="9518944"/>
            <a:ext cx="2985495" cy="501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/>
            </a:lvl1pPr>
          </a:lstStyle>
          <a:p>
            <a:fld id="{467DB4FB-2DE4-4632-A3D3-EFE9BC19E50F}" type="slidenum">
              <a:rPr lang="en-US" altLang="nb-NO"/>
              <a:pPr/>
              <a:t>‹#›</a:t>
            </a:fld>
            <a:endParaRPr lang="en-US" alt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ヒラギノ角ゴ Pro W3" pitchFamily="-107" charset="-128"/>
        <a:cs typeface="ヒラギノ角ゴ Pro W3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ヒラギノ角ゴ Pro W3" pitchFamily="-107" charset="-128"/>
        <a:cs typeface="ヒラギノ角ゴ Pro W3" pitchFamily="-107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ヒラギノ角ゴ Pro W3" pitchFamily="-107" charset="-128"/>
        <a:cs typeface="ヒラギノ角ゴ Pro W3" pitchFamily="-107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ヒラギノ角ゴ Pro W3" pitchFamily="-107" charset="-128"/>
        <a:cs typeface="ヒラギノ角ゴ Pro W3" pitchFamily="-107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ヒラギノ角ゴ Pro W3" pitchFamily="-107" charset="-128"/>
        <a:cs typeface="ヒラギノ角ゴ Pro W3" pitchFamily="-107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263E9BA3-5ED0-48D4-AECF-BA4B3D85B3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9pPr>
          </a:lstStyle>
          <a:p>
            <a:fld id="{B1C44BD7-DD46-412A-BB3E-F43B9BE1E4E8}" type="slidenum">
              <a:rPr lang="en-US" altLang="nb-NO" sz="1200"/>
              <a:pPr/>
              <a:t>1</a:t>
            </a:fld>
            <a:endParaRPr lang="en-US" altLang="nb-NO" sz="120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A97A4A80-3812-487A-B75D-5C683CE6BF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9263332-F9F4-414B-A438-5FB39CC82D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b-NO" altLang="nb-NO">
              <a:latin typeface="Arial" panose="020B0604020202020204" pitchFamily="34" charset="0"/>
              <a:ea typeface="ヒラギノ角ゴ Pro W3" pitchFamily="-8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D1D4D653-B3EB-4283-BB03-31C2570BBF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DCCBDEFA-9D5F-4064-8095-4038C6A00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b-NO" altLang="nb-NO">
              <a:latin typeface="Arial" panose="020B0604020202020204" pitchFamily="34" charset="0"/>
              <a:ea typeface="ヒラギノ角ゴ Pro W3" pitchFamily="-84" charset="-128"/>
            </a:endParaRP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8256C265-75C8-4D00-B2F4-1765A918AA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9pPr>
          </a:lstStyle>
          <a:p>
            <a:fld id="{EA7DE51D-F7C4-4601-AD52-61C8981A2C34}" type="slidenum">
              <a:rPr lang="en-US" altLang="nb-NO" sz="1200"/>
              <a:pPr/>
              <a:t>2</a:t>
            </a:fld>
            <a:endParaRPr lang="en-US" altLang="nb-NO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D1D4D653-B3EB-4283-BB03-31C2570BBF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DCCBDEFA-9D5F-4064-8095-4038C6A00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b-NO" altLang="nb-NO">
              <a:latin typeface="Arial" panose="020B0604020202020204" pitchFamily="34" charset="0"/>
              <a:ea typeface="ヒラギノ角ゴ Pro W3" pitchFamily="-84" charset="-128"/>
            </a:endParaRP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8256C265-75C8-4D00-B2F4-1765A918AA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9pPr>
          </a:lstStyle>
          <a:p>
            <a:fld id="{EA7DE51D-F7C4-4601-AD52-61C8981A2C34}" type="slidenum">
              <a:rPr lang="en-US" altLang="nb-NO" sz="1200"/>
              <a:pPr/>
              <a:t>3</a:t>
            </a:fld>
            <a:endParaRPr lang="en-US" altLang="nb-NO" sz="1200"/>
          </a:p>
        </p:txBody>
      </p:sp>
    </p:spTree>
    <p:extLst>
      <p:ext uri="{BB962C8B-B14F-4D97-AF65-F5344CB8AC3E}">
        <p14:creationId xmlns:p14="http://schemas.microsoft.com/office/powerpoint/2010/main" val="1092674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>
            <a:extLst>
              <a:ext uri="{FF2B5EF4-FFF2-40B4-BE49-F238E27FC236}">
                <a16:creationId xmlns:a16="http://schemas.microsoft.com/office/drawing/2014/main" id="{9C044C41-9BE0-47C5-84ED-CCDFD1E096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>
            <a:extLst>
              <a:ext uri="{FF2B5EF4-FFF2-40B4-BE49-F238E27FC236}">
                <a16:creationId xmlns:a16="http://schemas.microsoft.com/office/drawing/2014/main" id="{CC4ED1DF-6285-47CF-AF9C-B30887D9E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b-NO" altLang="nb-NO">
              <a:latin typeface="Arial" panose="020B0604020202020204" pitchFamily="34" charset="0"/>
              <a:ea typeface="ヒラギノ角ゴ Pro W3" pitchFamily="-84" charset="-128"/>
            </a:endParaRPr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0772A120-F7D9-4654-840A-23EF7CD3B4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9pPr>
          </a:lstStyle>
          <a:p>
            <a:fld id="{87D88579-344C-464C-A0D8-7F9BB2DCBB27}" type="slidenum">
              <a:rPr lang="en-US" altLang="nb-NO" sz="1200"/>
              <a:pPr/>
              <a:t>4</a:t>
            </a:fld>
            <a:endParaRPr lang="en-US" altLang="nb-NO" sz="1200"/>
          </a:p>
        </p:txBody>
      </p:sp>
    </p:spTree>
    <p:extLst>
      <p:ext uri="{BB962C8B-B14F-4D97-AF65-F5344CB8AC3E}">
        <p14:creationId xmlns:p14="http://schemas.microsoft.com/office/powerpoint/2010/main" val="1995960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D1D4D653-B3EB-4283-BB03-31C2570BBF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DCCBDEFA-9D5F-4064-8095-4038C6A00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b-NO" altLang="nb-NO" dirty="0">
              <a:latin typeface="Arial" panose="020B0604020202020204" pitchFamily="34" charset="0"/>
              <a:ea typeface="ヒラギノ角ゴ Pro W3" pitchFamily="-84" charset="-128"/>
            </a:endParaRP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8256C265-75C8-4D00-B2F4-1765A918AA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9pPr>
          </a:lstStyle>
          <a:p>
            <a:fld id="{EA7DE51D-F7C4-4601-AD52-61C8981A2C34}" type="slidenum">
              <a:rPr lang="en-US" altLang="nb-NO" sz="1200"/>
              <a:pPr/>
              <a:t>5</a:t>
            </a:fld>
            <a:endParaRPr lang="en-US" altLang="nb-NO" sz="1200"/>
          </a:p>
        </p:txBody>
      </p:sp>
    </p:spTree>
    <p:extLst>
      <p:ext uri="{BB962C8B-B14F-4D97-AF65-F5344CB8AC3E}">
        <p14:creationId xmlns:p14="http://schemas.microsoft.com/office/powerpoint/2010/main" val="1835499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-76200" y="3429000"/>
            <a:ext cx="9296400" cy="990600"/>
          </a:xfrm>
          <a:prstGeom prst="rect">
            <a:avLst/>
          </a:prstGeom>
          <a:solidFill>
            <a:srgbClr val="00AEEF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rgbClr val="00AEEF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536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5195454-0D10-40FA-924A-C84A9D03A0B3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530F3C2-8415-4650-AE4C-7F8FC16F7F1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009999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2732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F5B6B57-DD8B-4D9F-B4F2-F999BDD1C22E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FAA44C-009A-4C7E-BCE4-3291BF0961D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FF7600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9180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800">
                <a:solidFill>
                  <a:schemeClr val="bg1">
                    <a:lumMod val="85000"/>
                  </a:schemeClr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906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1895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Georgia"/>
                <a:cs typeface="Georgia"/>
              </a:defRPr>
            </a:lvl1pPr>
            <a:lvl2pPr>
              <a:defRPr sz="2400">
                <a:latin typeface="Georgia"/>
                <a:cs typeface="Georgia"/>
              </a:defRPr>
            </a:lvl2pPr>
            <a:lvl3pPr>
              <a:defRPr sz="2000">
                <a:latin typeface="Georgia"/>
                <a:cs typeface="Georgia"/>
              </a:defRPr>
            </a:lvl3pPr>
            <a:lvl4pPr>
              <a:defRPr sz="1800">
                <a:latin typeface="Georgia"/>
                <a:cs typeface="Georgia"/>
              </a:defRPr>
            </a:lvl4pPr>
            <a:lvl5pPr>
              <a:defRPr sz="1800">
                <a:latin typeface="Georgia"/>
                <a:cs typeface="Georgi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525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Georgia"/>
                <a:cs typeface="Georgia"/>
              </a:defRPr>
            </a:lvl1pPr>
            <a:lvl2pPr>
              <a:defRPr sz="2000">
                <a:latin typeface="Georgia"/>
                <a:cs typeface="Georgia"/>
              </a:defRPr>
            </a:lvl2pPr>
            <a:lvl3pPr>
              <a:defRPr sz="1800">
                <a:latin typeface="Georgia"/>
                <a:cs typeface="Georgia"/>
              </a:defRPr>
            </a:lvl3pPr>
            <a:lvl4pPr>
              <a:defRPr sz="1600">
                <a:latin typeface="Georgia"/>
                <a:cs typeface="Georgia"/>
              </a:defRPr>
            </a:lvl4pPr>
            <a:lvl5pPr>
              <a:defRPr sz="1600">
                <a:latin typeface="Georgia"/>
                <a:cs typeface="Georgi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6575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6264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60115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Georgia"/>
                <a:cs typeface="Georgia"/>
              </a:defRPr>
            </a:lvl1pPr>
            <a:lvl2pPr>
              <a:defRPr sz="2800">
                <a:latin typeface="Georgia"/>
                <a:cs typeface="Georgia"/>
              </a:defRPr>
            </a:lvl2pPr>
            <a:lvl3pPr>
              <a:defRPr sz="2400">
                <a:latin typeface="Georgia"/>
                <a:cs typeface="Georgia"/>
              </a:defRPr>
            </a:lvl3pPr>
            <a:lvl4pPr>
              <a:defRPr sz="2000">
                <a:latin typeface="Georgia"/>
                <a:cs typeface="Georgia"/>
              </a:defRPr>
            </a:lvl4pPr>
            <a:lvl5pPr>
              <a:defRPr sz="2000">
                <a:latin typeface="Georgia"/>
                <a:cs typeface="Georgi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103642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Georgia"/>
                <a:cs typeface="Georgi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7930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-76200" y="3429000"/>
            <a:ext cx="9296400" cy="990600"/>
          </a:xfrm>
          <a:prstGeom prst="rect">
            <a:avLst/>
          </a:prstGeom>
          <a:solidFill>
            <a:srgbClr val="005DAA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rgbClr val="005DAA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3006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5831704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335870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F9AE9FAD-A002-4949-98BB-F4F934CED948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ECF410-F172-45E8-B396-64450E73AAF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2400" y="2667000"/>
            <a:ext cx="9525000" cy="1600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808080">
                <a:alpha val="45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2251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320576C6-EAC7-49BC-9817-0F2651978932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CA19E46-A911-40E8-81D1-27A128E27C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2400" y="2667000"/>
            <a:ext cx="9525000" cy="160020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808080">
                <a:alpha val="45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7523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C4455829-7923-4ACA-8E52-F962D98BAB5C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AB2167-F46E-4752-A674-BDC80075756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2400" y="2667000"/>
            <a:ext cx="9525000" cy="16002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88900" dist="61087" dir="5400000" rotWithShape="0">
              <a:srgbClr val="808080">
                <a:alpha val="45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3747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65A47D3E-EF2C-47AD-8E08-CBF9187F5F72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208ACA-0A58-4065-999B-030C5EB9D42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2400" y="2667000"/>
            <a:ext cx="9525000" cy="1600200"/>
          </a:xfrm>
          <a:prstGeom prst="rect">
            <a:avLst/>
          </a:prstGeom>
          <a:solidFill>
            <a:srgbClr val="009999"/>
          </a:solidFill>
          <a:ln>
            <a:noFill/>
          </a:ln>
          <a:effectLst>
            <a:outerShdw blurRad="88900" dist="61087" dir="5400000" rotWithShape="0">
              <a:srgbClr val="808080">
                <a:alpha val="45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6900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DB7499F1-1C68-4C64-970C-82912662D5E1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98DB97-18A7-4811-A223-4DB7CB8BD57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2400" y="2667000"/>
            <a:ext cx="9525000" cy="1600200"/>
          </a:xfrm>
          <a:prstGeom prst="rect">
            <a:avLst/>
          </a:prstGeom>
          <a:solidFill>
            <a:srgbClr val="FF7600"/>
          </a:solidFill>
          <a:ln>
            <a:noFill/>
          </a:ln>
          <a:effectLst>
            <a:outerShdw blurRad="88900" dist="61087" dir="5400000" rotWithShape="0">
              <a:srgbClr val="808080">
                <a:alpha val="45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8841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C4DB2613-90FB-4E83-AA71-9122897AB65E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667000"/>
            <a:ext cx="8839200" cy="16002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32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120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-76200" y="3429000"/>
            <a:ext cx="9296400" cy="990600"/>
          </a:xfrm>
          <a:prstGeom prst="rect">
            <a:avLst/>
          </a:prstGeom>
          <a:solidFill>
            <a:schemeClr val="tx2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136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-76200" y="3429000"/>
            <a:ext cx="9296400" cy="990600"/>
          </a:xfrm>
          <a:prstGeom prst="rect">
            <a:avLst/>
          </a:prstGeom>
          <a:solidFill>
            <a:schemeClr val="accent3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accent3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642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-76200" y="3429000"/>
            <a:ext cx="9296400" cy="990600"/>
          </a:xfrm>
          <a:prstGeom prst="rect">
            <a:avLst/>
          </a:prstGeom>
          <a:solidFill>
            <a:schemeClr val="accent6"/>
          </a:solidFill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  <p:txBody>
          <a:bodyPr lIns="548640" tIns="0" rIns="0" bIns="91440" anchor="b" anchorCtr="0">
            <a:noAutofit/>
          </a:bodyPr>
          <a:lstStyle>
            <a:lvl1pPr algn="l">
              <a:defRPr sz="44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33400" y="4611744"/>
            <a:ext cx="6400800" cy="95085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accent6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669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9578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BEB319-4EC7-4447-BF45-42117FF5AE75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590D61-7F54-40B6-BB05-29F3064135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080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2BF44A-F7B7-46D0-A48A-6F8EECC04E92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2AB2DF-6EA0-4EF0-9976-C99166A55A6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rgbClr val="005DAA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1731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272D44-6224-4034-A46C-1FCFC36EFBAE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1651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119C2C-8B67-4BB7-9381-11C3D0921D6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76200" y="457200"/>
            <a:ext cx="9296400" cy="5334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88900" dist="61087" dir="54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763000" cy="5334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rgbClr val="58585A"/>
                </a:solidFill>
                <a:latin typeface="Georgia"/>
                <a:cs typeface="Georgia"/>
              </a:defRPr>
            </a:lvl1pPr>
            <a:lvl2pPr>
              <a:defRPr sz="2600">
                <a:solidFill>
                  <a:srgbClr val="58585A"/>
                </a:solidFill>
                <a:latin typeface="Georgia"/>
                <a:cs typeface="Georgia"/>
              </a:defRPr>
            </a:lvl2pPr>
            <a:lvl3pPr>
              <a:defRPr sz="2200">
                <a:solidFill>
                  <a:srgbClr val="58585A"/>
                </a:solidFill>
                <a:latin typeface="Georgia"/>
                <a:cs typeface="Georgia"/>
              </a:defRPr>
            </a:lvl3pPr>
            <a:lvl4pPr>
              <a:defRPr sz="1800">
                <a:solidFill>
                  <a:srgbClr val="58585A"/>
                </a:solidFill>
                <a:latin typeface="Georgia"/>
                <a:cs typeface="Georgia"/>
              </a:defRPr>
            </a:lvl4pPr>
            <a:lvl5pPr>
              <a:defRPr sz="1600">
                <a:solidFill>
                  <a:srgbClr val="58585A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8184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8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4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ABBCC3D-ABD1-4930-992A-197C92AF86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6E5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EA12CE6B-BC3C-4F66-A048-2A4B28DD453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8" y="6165850"/>
            <a:ext cx="121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19BD7CB1-4C58-41E3-8857-AC239623726C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52400"/>
            <a:ext cx="31242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6BA0D35-DE8D-4EAC-9939-61D39E21B93F}"/>
              </a:ext>
            </a:extLst>
          </p:cNvPr>
          <p:cNvSpPr txBox="1"/>
          <p:nvPr/>
        </p:nvSpPr>
        <p:spPr>
          <a:xfrm>
            <a:off x="7086600" y="6477000"/>
            <a:ext cx="1600200" cy="13811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9pPr>
          </a:lstStyle>
          <a:p>
            <a:pPr algn="r"/>
            <a:r>
              <a:rPr lang="en-US" altLang="nb-NO" sz="900">
                <a:solidFill>
                  <a:srgbClr val="BCBDC0"/>
                </a:solidFill>
                <a:latin typeface="Arial Narrow" panose="020B0606020202030204" pitchFamily="34" charset="0"/>
              </a:rPr>
              <a:t>TITLE  |  </a:t>
            </a:r>
            <a:fld id="{13EE625D-F636-42BD-8C2B-53A714829B1F}" type="slidenum">
              <a:rPr lang="en-US" altLang="nb-NO" sz="900">
                <a:solidFill>
                  <a:srgbClr val="BCBDC0"/>
                </a:solidFill>
                <a:latin typeface="Arial Narrow" panose="020B0606020202030204" pitchFamily="34" charset="0"/>
              </a:rPr>
              <a:pPr algn="r"/>
              <a:t>‹#›</a:t>
            </a:fld>
            <a:r>
              <a:rPr lang="en-US" altLang="nb-NO" sz="900">
                <a:solidFill>
                  <a:srgbClr val="BCBDC0"/>
                </a:solidFill>
                <a:latin typeface="Arial Narrow" panose="020B0606020202030204" pitchFamily="34" charset="0"/>
              </a:rPr>
              <a:t>  </a:t>
            </a:r>
            <a:endParaRPr lang="en-US" altLang="nb-NO" sz="900">
              <a:solidFill>
                <a:srgbClr val="958D85"/>
              </a:solidFill>
              <a:latin typeface="Arial Narrow" panose="020B0606020202030204" pitchFamily="34" charset="0"/>
            </a:endParaRPr>
          </a:p>
        </p:txBody>
      </p:sp>
      <p:pic>
        <p:nvPicPr>
          <p:cNvPr id="2051" name="Picture 5">
            <a:extLst>
              <a:ext uri="{FF2B5EF4-FFF2-40B4-BE49-F238E27FC236}">
                <a16:creationId xmlns:a16="http://schemas.microsoft.com/office/drawing/2014/main" id="{861ED4A7-61B8-4356-BEAB-2AD9E608358A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99200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  <p:sldLayoutId id="2147483784" r:id="rId13"/>
    <p:sldLayoutId id="2147483790" r:id="rId14"/>
    <p:sldLayoutId id="2147483791" r:id="rId15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592B27-0445-4B30-A993-C43A2A33F8EF}"/>
              </a:ext>
            </a:extLst>
          </p:cNvPr>
          <p:cNvSpPr txBox="1"/>
          <p:nvPr/>
        </p:nvSpPr>
        <p:spPr>
          <a:xfrm>
            <a:off x="7162800" y="6477000"/>
            <a:ext cx="1524000" cy="13811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9pPr>
          </a:lstStyle>
          <a:p>
            <a:pPr algn="r"/>
            <a:r>
              <a:rPr lang="en-US" altLang="nb-NO" sz="900">
                <a:solidFill>
                  <a:srgbClr val="BCBDC0"/>
                </a:solidFill>
                <a:latin typeface="Arial Narrow" panose="020B0606020202030204" pitchFamily="34" charset="0"/>
              </a:rPr>
              <a:t>TITLE |  </a:t>
            </a:r>
            <a:fld id="{061AC4DA-1576-42BF-8C44-A04D37F20A67}" type="slidenum">
              <a:rPr lang="en-US" altLang="nb-NO" sz="900">
                <a:solidFill>
                  <a:srgbClr val="BCBDC0"/>
                </a:solidFill>
                <a:latin typeface="Arial Narrow" panose="020B0606020202030204" pitchFamily="34" charset="0"/>
              </a:rPr>
              <a:pPr algn="r"/>
              <a:t>‹#›</a:t>
            </a:fld>
            <a:r>
              <a:rPr lang="en-US" altLang="nb-NO" sz="900">
                <a:solidFill>
                  <a:srgbClr val="BCBDC0"/>
                </a:solidFill>
                <a:latin typeface="Arial Narrow" panose="020B0606020202030204" pitchFamily="34" charset="0"/>
              </a:rPr>
              <a:t>  </a:t>
            </a:r>
            <a:endParaRPr lang="en-US" altLang="nb-NO" sz="900">
              <a:solidFill>
                <a:srgbClr val="958D85"/>
              </a:solidFill>
              <a:latin typeface="Arial Narrow" panose="020B0606020202030204" pitchFamily="34" charset="0"/>
            </a:endParaRPr>
          </a:p>
        </p:txBody>
      </p:sp>
      <p:pic>
        <p:nvPicPr>
          <p:cNvPr id="8195" name="Picture 3">
            <a:extLst>
              <a:ext uri="{FF2B5EF4-FFF2-40B4-BE49-F238E27FC236}">
                <a16:creationId xmlns:a16="http://schemas.microsoft.com/office/drawing/2014/main" id="{4262CFB0-E6F7-451E-A44D-B498E4749EC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99200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5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F15BFB6-7B9E-4ADC-AF81-9292142C7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81000" y="3429000"/>
            <a:ext cx="9753600" cy="990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7411" name="Rectangle 10">
            <a:extLst>
              <a:ext uri="{FF2B5EF4-FFF2-40B4-BE49-F238E27FC236}">
                <a16:creationId xmlns:a16="http://schemas.microsoft.com/office/drawing/2014/main" id="{AA677C88-3002-47A4-A44B-82A12B8E3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657600"/>
            <a:ext cx="7467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9pPr>
          </a:lstStyle>
          <a:p>
            <a:pPr eaLnBrk="1" hangingPunct="1">
              <a:spcAft>
                <a:spcPts val="2400"/>
              </a:spcAft>
            </a:pPr>
            <a:r>
              <a:rPr lang="en-US" altLang="nb-NO" sz="4400" dirty="0">
                <a:solidFill>
                  <a:schemeClr val="bg1"/>
                </a:solidFill>
                <a:latin typeface="Arial Narrow Bold" pitchFamily="-84" charset="0"/>
              </a:rPr>
              <a:t>PETS for </a:t>
            </a:r>
            <a:r>
              <a:rPr lang="en-US" altLang="nb-NO" sz="4400" dirty="0" err="1">
                <a:solidFill>
                  <a:schemeClr val="bg1"/>
                </a:solidFill>
                <a:latin typeface="Arial Narrow Bold" pitchFamily="-84" charset="0"/>
              </a:rPr>
              <a:t>kasserere</a:t>
            </a:r>
            <a:r>
              <a:rPr lang="en-US" altLang="nb-NO" sz="4400" dirty="0">
                <a:solidFill>
                  <a:schemeClr val="bg1"/>
                </a:solidFill>
                <a:latin typeface="Arial Narrow Bold" pitchFamily="-84" charset="0"/>
              </a:rPr>
              <a:t> 2020.05.12.</a:t>
            </a:r>
          </a:p>
          <a:p>
            <a:pPr eaLnBrk="1" hangingPunct="1"/>
            <a:r>
              <a:rPr lang="en-US" altLang="nb-NO" sz="2000" dirty="0">
                <a:solidFill>
                  <a:srgbClr val="01B4E7"/>
                </a:solidFill>
                <a:latin typeface="Georgia" panose="02040502050405020303" pitchFamily="18" charset="0"/>
              </a:rPr>
              <a:t>Christian E. Borgen</a:t>
            </a:r>
          </a:p>
          <a:p>
            <a:pPr eaLnBrk="1" hangingPunct="1"/>
            <a:r>
              <a:rPr lang="en-US" altLang="nb-NO" sz="2000" dirty="0" err="1">
                <a:solidFill>
                  <a:srgbClr val="01B4E7"/>
                </a:solidFill>
                <a:latin typeface="Georgia" panose="02040502050405020303" pitchFamily="18" charset="0"/>
              </a:rPr>
              <a:t>Leder</a:t>
            </a:r>
            <a:r>
              <a:rPr lang="en-US" altLang="nb-NO" sz="2000" dirty="0">
                <a:solidFill>
                  <a:srgbClr val="01B4E7"/>
                </a:solidFill>
                <a:latin typeface="Georgia" panose="02040502050405020303" pitchFamily="18" charset="0"/>
              </a:rPr>
              <a:t> </a:t>
            </a:r>
            <a:r>
              <a:rPr lang="en-US" altLang="nb-NO" sz="2000" dirty="0" err="1">
                <a:solidFill>
                  <a:srgbClr val="01B4E7"/>
                </a:solidFill>
                <a:latin typeface="Georgia" panose="02040502050405020303" pitchFamily="18" charset="0"/>
              </a:rPr>
              <a:t>Finansutvalget</a:t>
            </a:r>
            <a:r>
              <a:rPr lang="en-US" altLang="nb-NO" sz="2000" dirty="0">
                <a:solidFill>
                  <a:srgbClr val="01B4E7"/>
                </a:solidFill>
                <a:latin typeface="Georgia" panose="02040502050405020303" pitchFamily="18" charset="0"/>
              </a:rPr>
              <a:t> D2310 </a:t>
            </a:r>
          </a:p>
          <a:p>
            <a:pPr eaLnBrk="1" hangingPunct="1"/>
            <a:r>
              <a:rPr lang="en-US" altLang="nb-NO" sz="2000" dirty="0">
                <a:solidFill>
                  <a:srgbClr val="01B4E7"/>
                </a:solidFill>
                <a:latin typeface="Georgia" panose="02040502050405020303" pitchFamily="18" charset="0"/>
              </a:rPr>
              <a:t>2020.05.12</a:t>
            </a: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>
            <a:extLst>
              <a:ext uri="{FF2B5EF4-FFF2-40B4-BE49-F238E27FC236}">
                <a16:creationId xmlns:a16="http://schemas.microsoft.com/office/drawing/2014/main" id="{4AA866D0-BF3D-40E2-B749-6C232B1A5E2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6096000" cy="487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Aft>
                <a:spcPts val="2400"/>
              </a:spcAft>
            </a:pPr>
            <a:r>
              <a:rPr lang="en-US" altLang="nb-NO" dirty="0">
                <a:latin typeface="Arial Narrow Bold" pitchFamily="-84" charset="0"/>
              </a:rPr>
              <a:t>PETS for </a:t>
            </a:r>
            <a:r>
              <a:rPr lang="en-US" altLang="nb-NO" dirty="0" err="1">
                <a:latin typeface="Arial Narrow Bold" pitchFamily="-84" charset="0"/>
              </a:rPr>
              <a:t>kasserere</a:t>
            </a:r>
            <a:r>
              <a:rPr lang="en-US" altLang="nb-NO" dirty="0">
                <a:latin typeface="Arial Narrow Bold" pitchFamily="-84" charset="0"/>
              </a:rPr>
              <a:t> 2020.05.12.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F9EFB19-D04E-4D40-988C-2741BA4BD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Dagens program</a:t>
            </a:r>
          </a:p>
          <a:p>
            <a:pPr lvl="1"/>
            <a:r>
              <a:rPr lang="nb-NO" dirty="0" err="1"/>
              <a:t>Årshjulet</a:t>
            </a:r>
            <a:r>
              <a:rPr lang="nb-NO" dirty="0"/>
              <a:t> (utsendt)</a:t>
            </a:r>
          </a:p>
          <a:p>
            <a:pPr lvl="1"/>
            <a:r>
              <a:rPr lang="nb-NO" dirty="0"/>
              <a:t>Budsjettet. (Utsendt i forkant av avlyst PETS 2020.03.15)</a:t>
            </a:r>
          </a:p>
          <a:p>
            <a:pPr lvl="1"/>
            <a:r>
              <a:rPr lang="nb-NO" dirty="0" err="1"/>
              <a:t>Distriktskontingenten</a:t>
            </a:r>
            <a:endParaRPr lang="nb-NO" dirty="0"/>
          </a:p>
          <a:p>
            <a:pPr lvl="1"/>
            <a:r>
              <a:rPr lang="nb-NO" dirty="0"/>
              <a:t>Kontingent til RI</a:t>
            </a:r>
          </a:p>
          <a:p>
            <a:pPr lvl="1"/>
            <a:r>
              <a:rPr lang="nb-NO" dirty="0"/>
              <a:t>Klubbenes budsjett og regnskap</a:t>
            </a:r>
          </a:p>
          <a:p>
            <a:pPr lvl="1"/>
            <a:r>
              <a:rPr lang="nb-NO" dirty="0"/>
              <a:t>Om betalinger til RI</a:t>
            </a:r>
          </a:p>
          <a:p>
            <a:pPr lvl="1"/>
            <a:r>
              <a:rPr lang="nb-NO" dirty="0"/>
              <a:t>Avsluttende spørsmål og kommentarer</a:t>
            </a:r>
          </a:p>
        </p:txBody>
      </p:sp>
    </p:spTree>
  </p:cSld>
  <p:clrMapOvr>
    <a:masterClrMapping/>
  </p:clrMapOvr>
  <p:transition spd="med" advClick="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>
            <a:extLst>
              <a:ext uri="{FF2B5EF4-FFF2-40B4-BE49-F238E27FC236}">
                <a16:creationId xmlns:a16="http://schemas.microsoft.com/office/drawing/2014/main" id="{4AA866D0-BF3D-40E2-B749-6C232B1A5E2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6096000" cy="487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nb-NO" dirty="0">
                <a:latin typeface="Arial Narrow Bold" pitchFamily="-84" charset="0"/>
              </a:rPr>
              <a:t>PETS for </a:t>
            </a:r>
            <a:r>
              <a:rPr lang="en-US" altLang="nb-NO" dirty="0" err="1">
                <a:latin typeface="Arial Narrow Bold" pitchFamily="-84" charset="0"/>
              </a:rPr>
              <a:t>kasserere</a:t>
            </a:r>
            <a:r>
              <a:rPr lang="en-US" altLang="nb-NO" dirty="0">
                <a:latin typeface="Arial Narrow Bold" pitchFamily="-84" charset="0"/>
              </a:rPr>
              <a:t> 2020.05.12.</a:t>
            </a:r>
            <a:endParaRPr lang="en-US" altLang="nb-NO" dirty="0">
              <a:latin typeface="Arial Narrow" panose="020B0606020202030204" pitchFamily="34" charset="0"/>
            </a:endParaRPr>
          </a:p>
        </p:txBody>
      </p:sp>
      <p:graphicFrame>
        <p:nvGraphicFramePr>
          <p:cNvPr id="5" name="Plassholder for innhold 4">
            <a:extLst>
              <a:ext uri="{FF2B5EF4-FFF2-40B4-BE49-F238E27FC236}">
                <a16:creationId xmlns:a16="http://schemas.microsoft.com/office/drawing/2014/main" id="{45FCFC2C-0555-41F0-B771-731AFA1307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4723749"/>
              </p:ext>
            </p:extLst>
          </p:nvPr>
        </p:nvGraphicFramePr>
        <p:xfrm>
          <a:off x="855574" y="1062680"/>
          <a:ext cx="7831226" cy="5159972"/>
        </p:xfrm>
        <a:graphic>
          <a:graphicData uri="http://schemas.openxmlformats.org/drawingml/2006/table">
            <a:tbl>
              <a:tblPr/>
              <a:tblGrid>
                <a:gridCol w="704378">
                  <a:extLst>
                    <a:ext uri="{9D8B030D-6E8A-4147-A177-3AD203B41FA5}">
                      <a16:colId xmlns:a16="http://schemas.microsoft.com/office/drawing/2014/main" val="1097607166"/>
                    </a:ext>
                  </a:extLst>
                </a:gridCol>
                <a:gridCol w="558187">
                  <a:extLst>
                    <a:ext uri="{9D8B030D-6E8A-4147-A177-3AD203B41FA5}">
                      <a16:colId xmlns:a16="http://schemas.microsoft.com/office/drawing/2014/main" val="2517238864"/>
                    </a:ext>
                  </a:extLst>
                </a:gridCol>
                <a:gridCol w="4080079">
                  <a:extLst>
                    <a:ext uri="{9D8B030D-6E8A-4147-A177-3AD203B41FA5}">
                      <a16:colId xmlns:a16="http://schemas.microsoft.com/office/drawing/2014/main" val="2542453209"/>
                    </a:ext>
                  </a:extLst>
                </a:gridCol>
                <a:gridCol w="667831">
                  <a:extLst>
                    <a:ext uri="{9D8B030D-6E8A-4147-A177-3AD203B41FA5}">
                      <a16:colId xmlns:a16="http://schemas.microsoft.com/office/drawing/2014/main" val="2222852465"/>
                    </a:ext>
                  </a:extLst>
                </a:gridCol>
                <a:gridCol w="1169534">
                  <a:extLst>
                    <a:ext uri="{9D8B030D-6E8A-4147-A177-3AD203B41FA5}">
                      <a16:colId xmlns:a16="http://schemas.microsoft.com/office/drawing/2014/main" val="3509541253"/>
                    </a:ext>
                  </a:extLst>
                </a:gridCol>
                <a:gridCol w="651217">
                  <a:extLst>
                    <a:ext uri="{9D8B030D-6E8A-4147-A177-3AD203B41FA5}">
                      <a16:colId xmlns:a16="http://schemas.microsoft.com/office/drawing/2014/main" val="2938431486"/>
                    </a:ext>
                  </a:extLst>
                </a:gridCol>
              </a:tblGrid>
              <a:tr h="415852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Måned 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Rolle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Årshjul - aktiviteter for Klubbkasserer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Pliktig oppgave?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Kilde for oppgave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Kommen-tarer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591865"/>
                  </a:ext>
                </a:extLst>
              </a:tr>
              <a:tr h="20285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Juli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Betale faktura - kontingent til Distrikt 2310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Distriktshåndbok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3924674"/>
                  </a:ext>
                </a:extLst>
              </a:tr>
              <a:tr h="20285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Juli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Betale faktura - kontingent til RI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Distriktshåndbok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6123761"/>
                  </a:ext>
                </a:extLst>
              </a:tr>
              <a:tr h="20285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Juli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Purring av ubetalt medlemskontingent (med forfall 01.07.202x)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Jo….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1372482"/>
                  </a:ext>
                </a:extLst>
              </a:tr>
              <a:tr h="20285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Utarbeide Årsavslutning for foregående periode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Distriktshåndbok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132588"/>
                  </a:ext>
                </a:extLst>
              </a:tr>
              <a:tr h="20285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September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4264622"/>
                  </a:ext>
                </a:extLst>
              </a:tr>
              <a:tr h="20285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Oktober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Delta på årsmøtet - bistå President og President-Elect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Jo….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Økonomihåndbok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8155622"/>
                  </a:ext>
                </a:extLst>
              </a:tr>
              <a:tr h="369446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November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Arkivering av årsoppgjøret (maks 10 år) og regnskapsmaterialet (3 år)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Økonomihåndbok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858026"/>
                  </a:ext>
                </a:extLst>
              </a:tr>
              <a:tr h="20285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Desember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Frivillig fondsbidrag (tilsv. USD 100 per medlem) til TRF 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Nei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Distriktshåndbok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883867"/>
                  </a:ext>
                </a:extLst>
              </a:tr>
              <a:tr h="369446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Desember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Sende ut melding om innbetaling av medlemskontingent Januar-Juni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Økonomihåndbok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6532609"/>
                  </a:ext>
                </a:extLst>
              </a:tr>
              <a:tr h="20285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Januar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Utarbeide halvårsregnskap 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Økonomihåndbok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5646382"/>
                  </a:ext>
                </a:extLst>
              </a:tr>
              <a:tr h="20285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Januar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Purring av ubetalt medlemskontingent (med forfall 01.01.202x)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Jo….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8212224"/>
                  </a:ext>
                </a:extLst>
              </a:tr>
              <a:tr h="20285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Januar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Betale faktura - kontingent til Distrikt 2310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Distriktshåndbok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1773926"/>
                  </a:ext>
                </a:extLst>
              </a:tr>
              <a:tr h="173626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Januar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Betale faktura - kontingent til RI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Distriktshåndbok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6188101"/>
                  </a:ext>
                </a:extLst>
              </a:tr>
              <a:tr h="20285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Februar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Bistå President-Elect med informasjon før årlig budsjettmøte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Jo….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826533"/>
                  </a:ext>
                </a:extLst>
              </a:tr>
              <a:tr h="20285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3628649"/>
                  </a:ext>
                </a:extLst>
              </a:tr>
              <a:tr h="20285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862156"/>
                  </a:ext>
                </a:extLst>
              </a:tr>
              <a:tr h="20285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717679"/>
                  </a:ext>
                </a:extLst>
              </a:tr>
              <a:tr h="20285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Jobbe proaktivt med utbetalinger og innbetalinger for periodeslutt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Jo….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6707061"/>
                  </a:ext>
                </a:extLst>
              </a:tr>
              <a:tr h="20285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Sende inn skjema for momskompensasjon til Distrikt 2310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Distriktshåndbok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0875369"/>
                  </a:ext>
                </a:extLst>
              </a:tr>
              <a:tr h="369446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Kasserer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Sende ut melding om innbetaling av medlemskontingent for Juli-Des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Økonomihåndbok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3185956"/>
                  </a:ext>
                </a:extLst>
              </a:tr>
              <a:tr h="212997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65" marR="9465" marT="94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4452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7535113"/>
      </p:ext>
    </p:extLst>
  </p:cSld>
  <p:clrMapOvr>
    <a:masterClrMapping/>
  </p:clrMapOvr>
  <p:transition spd="med" advClick="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D111AA2B-2621-4420-90F7-C9CE9BC3FD1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nb-NO" dirty="0">
                <a:latin typeface="Arial Narrow Bold" pitchFamily="-84" charset="0"/>
              </a:rPr>
              <a:t>PETS for </a:t>
            </a:r>
            <a:r>
              <a:rPr lang="en-US" altLang="nb-NO" dirty="0" err="1">
                <a:latin typeface="Arial Narrow Bold" pitchFamily="-84" charset="0"/>
              </a:rPr>
              <a:t>kasserere</a:t>
            </a:r>
            <a:r>
              <a:rPr lang="en-US" altLang="nb-NO" dirty="0">
                <a:latin typeface="Arial Narrow Bold" pitchFamily="-84" charset="0"/>
              </a:rPr>
              <a:t> 2020.05.12.</a:t>
            </a:r>
            <a:endParaRPr lang="en-US" altLang="nb-NO" dirty="0">
              <a:latin typeface="Arial Narrow" panose="020B0606020202030204" pitchFamily="34" charset="0"/>
            </a:endParaRPr>
          </a:p>
        </p:txBody>
      </p:sp>
      <p:pic>
        <p:nvPicPr>
          <p:cNvPr id="14" name="Plassholder for innhold 13">
            <a:extLst>
              <a:ext uri="{FF2B5EF4-FFF2-40B4-BE49-F238E27FC236}">
                <a16:creationId xmlns:a16="http://schemas.microsoft.com/office/drawing/2014/main" id="{27B2F091-D9AD-4DB4-8361-028268629C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1000" y="1194260"/>
            <a:ext cx="8541633" cy="4749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786157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>
            <a:extLst>
              <a:ext uri="{FF2B5EF4-FFF2-40B4-BE49-F238E27FC236}">
                <a16:creationId xmlns:a16="http://schemas.microsoft.com/office/drawing/2014/main" id="{4AA866D0-BF3D-40E2-B749-6C232B1A5E2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6096000" cy="487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nb-NO" dirty="0">
                <a:latin typeface="Arial Narrow Bold" pitchFamily="-84" charset="0"/>
              </a:rPr>
              <a:t>PETS for </a:t>
            </a:r>
            <a:r>
              <a:rPr lang="en-US" altLang="nb-NO" dirty="0" err="1">
                <a:latin typeface="Arial Narrow Bold" pitchFamily="-84" charset="0"/>
              </a:rPr>
              <a:t>kasserere</a:t>
            </a:r>
            <a:r>
              <a:rPr lang="en-US" altLang="nb-NO" dirty="0">
                <a:latin typeface="Arial Narrow Bold" pitchFamily="-84" charset="0"/>
              </a:rPr>
              <a:t> 2020.05.12.</a:t>
            </a:r>
            <a:endParaRPr lang="en-US" altLang="nb-NO" dirty="0">
              <a:latin typeface="Arial Narrow" panose="020B0606020202030204" pitchFamily="34" charset="0"/>
            </a:endParaRPr>
          </a:p>
        </p:txBody>
      </p:sp>
      <p:pic>
        <p:nvPicPr>
          <p:cNvPr id="4" name="Plassholder for innhold 3">
            <a:extLst>
              <a:ext uri="{FF2B5EF4-FFF2-40B4-BE49-F238E27FC236}">
                <a16:creationId xmlns:a16="http://schemas.microsoft.com/office/drawing/2014/main" id="{EECA6239-588F-4CC7-8DE8-5660D120DE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93705" y="1600200"/>
            <a:ext cx="8256817" cy="380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146912"/>
      </p:ext>
    </p:extLst>
  </p:cSld>
  <p:clrMapOvr>
    <a:masterClrMapping/>
  </p:clrMapOvr>
  <p:transition spd="med" advClick="0">
    <p:fade/>
  </p:transition>
</p:sld>
</file>

<file path=ppt/theme/theme1.xml><?xml version="1.0" encoding="utf-8"?>
<a:theme xmlns:a="http://schemas.openxmlformats.org/drawingml/2006/main" name="Communications_white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Custom Design">
  <a:themeElements>
    <a:clrScheme name="Rotary-NewBrand_Pallette">
      <a:dk1>
        <a:srgbClr val="958D85"/>
      </a:dk1>
      <a:lt1>
        <a:sysClr val="window" lastClr="FFFFFF"/>
      </a:lt1>
      <a:dk2>
        <a:srgbClr val="00246C"/>
      </a:dk2>
      <a:lt2>
        <a:srgbClr val="E6E5D8"/>
      </a:lt2>
      <a:accent1>
        <a:srgbClr val="01B4E7"/>
      </a:accent1>
      <a:accent2>
        <a:srgbClr val="FEBD11"/>
      </a:accent2>
      <a:accent3>
        <a:srgbClr val="009999"/>
      </a:accent3>
      <a:accent4>
        <a:srgbClr val="872175"/>
      </a:accent4>
      <a:accent5>
        <a:srgbClr val="D91B5C"/>
      </a:accent5>
      <a:accent6>
        <a:srgbClr val="FF7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20648</TotalTime>
  <Words>325</Words>
  <Application>Microsoft Office PowerPoint</Application>
  <PresentationFormat>Skjermfremvisning (4:3)</PresentationFormat>
  <Paragraphs>153</Paragraphs>
  <Slides>5</Slides>
  <Notes>5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3</vt:i4>
      </vt:variant>
      <vt:variant>
        <vt:lpstr>Lysbildetitler</vt:lpstr>
      </vt:variant>
      <vt:variant>
        <vt:i4>5</vt:i4>
      </vt:variant>
    </vt:vector>
  </HeadingPairs>
  <TitlesOfParts>
    <vt:vector size="13" baseType="lpstr">
      <vt:lpstr>Arial</vt:lpstr>
      <vt:lpstr>Arial Narrow</vt:lpstr>
      <vt:lpstr>Arial Narrow Bold</vt:lpstr>
      <vt:lpstr>Calibri</vt:lpstr>
      <vt:lpstr>Georgia</vt:lpstr>
      <vt:lpstr>Communications_white</vt:lpstr>
      <vt:lpstr>Custom Design</vt:lpstr>
      <vt:lpstr>2_Custom Design</vt:lpstr>
      <vt:lpstr>PowerPoint-presentasjon</vt:lpstr>
      <vt:lpstr>PETS for kasserere 2020.05.12.</vt:lpstr>
      <vt:lpstr>PETS for kasserere 2020.05.12.</vt:lpstr>
      <vt:lpstr>PETS for kasserere 2020.05.12.</vt:lpstr>
      <vt:lpstr>PETS for kasserere 2020.05.12.</vt:lpstr>
    </vt:vector>
  </TitlesOfParts>
  <Company>Rotary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 WS-06</dc:creator>
  <cp:lastModifiedBy>Christian Borgen</cp:lastModifiedBy>
  <cp:revision>636</cp:revision>
  <cp:lastPrinted>2019-09-30T17:35:39Z</cp:lastPrinted>
  <dcterms:created xsi:type="dcterms:W3CDTF">2010-04-16T20:11:30Z</dcterms:created>
  <dcterms:modified xsi:type="dcterms:W3CDTF">2020-05-12T16:00:36Z</dcterms:modified>
</cp:coreProperties>
</file>