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1"/>
  </p:notesMasterIdLst>
  <p:handoutMasterIdLst>
    <p:handoutMasterId r:id="rId22"/>
  </p:handoutMasterIdLst>
  <p:sldIdLst>
    <p:sldId id="361" r:id="rId4"/>
    <p:sldId id="434" r:id="rId5"/>
    <p:sldId id="456" r:id="rId6"/>
    <p:sldId id="465" r:id="rId7"/>
    <p:sldId id="469" r:id="rId8"/>
    <p:sldId id="466" r:id="rId9"/>
    <p:sldId id="468" r:id="rId10"/>
    <p:sldId id="472" r:id="rId11"/>
    <p:sldId id="471" r:id="rId12"/>
    <p:sldId id="448" r:id="rId13"/>
    <p:sldId id="435" r:id="rId14"/>
    <p:sldId id="447" r:id="rId15"/>
    <p:sldId id="470" r:id="rId16"/>
    <p:sldId id="460" r:id="rId17"/>
    <p:sldId id="454" r:id="rId18"/>
    <p:sldId id="462" r:id="rId19"/>
    <p:sldId id="450" r:id="rId20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B5C"/>
    <a:srgbClr val="005DAA"/>
    <a:srgbClr val="58585A"/>
    <a:srgbClr val="FF7600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DDE83-5E81-40F1-A39C-EE63E55E576E}" v="33" dt="2020-05-12T13:19:42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5" autoAdjust="0"/>
    <p:restoredTop sz="87755" autoAdjust="0"/>
  </p:normalViewPr>
  <p:slideViewPr>
    <p:cSldViewPr>
      <p:cViewPr varScale="1">
        <p:scale>
          <a:sx n="66" d="100"/>
          <a:sy n="66" d="100"/>
        </p:scale>
        <p:origin x="564" y="7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nesbru@rotary.no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hyperlink" Target="mailto:nesbru@rotary.no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nesbru@rotary.no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nesbru@rotary.no" TargetMode="External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0CF39-52A6-42A6-BA51-70D77BEEDD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7EFE27-0686-4C23-9208-B14AA50AC51E}">
      <dgm:prSet/>
      <dgm:spPr/>
      <dgm:t>
        <a:bodyPr/>
        <a:lstStyle/>
        <a:p>
          <a:r>
            <a:rPr lang="nb-NO"/>
            <a:t>Rotary Medlemsnett</a:t>
          </a:r>
          <a:endParaRPr lang="en-US"/>
        </a:p>
      </dgm:t>
    </dgm:pt>
    <dgm:pt modelId="{A372199F-0983-4F9F-A501-7DCE28D40D24}" type="parTrans" cxnId="{A3E27C52-27E0-4616-8443-87017FB21439}">
      <dgm:prSet/>
      <dgm:spPr/>
      <dgm:t>
        <a:bodyPr/>
        <a:lstStyle/>
        <a:p>
          <a:endParaRPr lang="en-US"/>
        </a:p>
      </dgm:t>
    </dgm:pt>
    <dgm:pt modelId="{BEAC3994-41A1-4FC4-A9A9-ED4C03CC6D7A}" type="sibTrans" cxnId="{A3E27C52-27E0-4616-8443-87017FB21439}">
      <dgm:prSet/>
      <dgm:spPr/>
      <dgm:t>
        <a:bodyPr/>
        <a:lstStyle/>
        <a:p>
          <a:endParaRPr lang="en-US"/>
        </a:p>
      </dgm:t>
    </dgm:pt>
    <dgm:pt modelId="{5AE72A36-915C-4A8F-901D-56F596CFEE3B}">
      <dgm:prSet/>
      <dgm:spPr/>
      <dgm:t>
        <a:bodyPr/>
        <a:lstStyle/>
        <a:p>
          <a:r>
            <a:rPr lang="nb-NO"/>
            <a:t>Litt om sikkerhet</a:t>
          </a:r>
          <a:endParaRPr lang="en-US"/>
        </a:p>
      </dgm:t>
    </dgm:pt>
    <dgm:pt modelId="{1682D8FC-23E7-41E3-825A-23F33EFDF8F5}" type="parTrans" cxnId="{8892757E-8DD1-4E22-8402-E49A210C3356}">
      <dgm:prSet/>
      <dgm:spPr/>
      <dgm:t>
        <a:bodyPr/>
        <a:lstStyle/>
        <a:p>
          <a:endParaRPr lang="en-US"/>
        </a:p>
      </dgm:t>
    </dgm:pt>
    <dgm:pt modelId="{9AA8DD21-A7E1-40AF-8E7B-D044DE744DAF}" type="sibTrans" cxnId="{8892757E-8DD1-4E22-8402-E49A210C3356}">
      <dgm:prSet/>
      <dgm:spPr/>
      <dgm:t>
        <a:bodyPr/>
        <a:lstStyle/>
        <a:p>
          <a:endParaRPr lang="en-US"/>
        </a:p>
      </dgm:t>
    </dgm:pt>
    <dgm:pt modelId="{78D0BDE8-ED48-474E-90C9-2273A0D946E5}">
      <dgm:prSet/>
      <dgm:spPr/>
      <dgm:t>
        <a:bodyPr/>
        <a:lstStyle/>
        <a:p>
          <a:r>
            <a:rPr lang="nb-NO"/>
            <a:t>Rotary's internettsider lokalt og internasjonalt</a:t>
          </a:r>
          <a:endParaRPr lang="en-US"/>
        </a:p>
      </dgm:t>
    </dgm:pt>
    <dgm:pt modelId="{878C9E0B-A5EA-4A75-8D0C-9B0953711F98}" type="parTrans" cxnId="{2E67788D-11D1-4444-B78B-42469E5CB228}">
      <dgm:prSet/>
      <dgm:spPr/>
      <dgm:t>
        <a:bodyPr/>
        <a:lstStyle/>
        <a:p>
          <a:endParaRPr lang="en-US"/>
        </a:p>
      </dgm:t>
    </dgm:pt>
    <dgm:pt modelId="{F63EB083-7963-404B-A303-99F1BEC24AE4}" type="sibTrans" cxnId="{2E67788D-11D1-4444-B78B-42469E5CB228}">
      <dgm:prSet/>
      <dgm:spPr/>
      <dgm:t>
        <a:bodyPr/>
        <a:lstStyle/>
        <a:p>
          <a:endParaRPr lang="en-US"/>
        </a:p>
      </dgm:t>
    </dgm:pt>
    <dgm:pt modelId="{31DE00F3-2931-429D-B457-A632481F6420}">
      <dgm:prSet/>
      <dgm:spPr/>
      <dgm:t>
        <a:bodyPr/>
        <a:lstStyle/>
        <a:p>
          <a:r>
            <a:rPr lang="nb-NO"/>
            <a:t>Rotary og Google</a:t>
          </a:r>
          <a:endParaRPr lang="en-US"/>
        </a:p>
      </dgm:t>
    </dgm:pt>
    <dgm:pt modelId="{04C7C6FD-B7C6-41F6-AF6E-414B31FF1C8C}" type="parTrans" cxnId="{19452DE1-E977-41B6-9882-53BB6DD8BB63}">
      <dgm:prSet/>
      <dgm:spPr/>
      <dgm:t>
        <a:bodyPr/>
        <a:lstStyle/>
        <a:p>
          <a:endParaRPr lang="en-US"/>
        </a:p>
      </dgm:t>
    </dgm:pt>
    <dgm:pt modelId="{2CF8C102-BF92-480C-85FA-77DF511AAF39}" type="sibTrans" cxnId="{19452DE1-E977-41B6-9882-53BB6DD8BB63}">
      <dgm:prSet/>
      <dgm:spPr/>
      <dgm:t>
        <a:bodyPr/>
        <a:lstStyle/>
        <a:p>
          <a:endParaRPr lang="en-US"/>
        </a:p>
      </dgm:t>
    </dgm:pt>
    <dgm:pt modelId="{FFD68DBE-36F8-4061-B438-18BA5642E1FF}">
      <dgm:prSet/>
      <dgm:spPr/>
      <dgm:t>
        <a:bodyPr/>
        <a:lstStyle/>
        <a:p>
          <a:r>
            <a:rPr lang="nb-NO"/>
            <a:t>Klubbens e-post hos Rotary</a:t>
          </a:r>
          <a:endParaRPr lang="en-US"/>
        </a:p>
      </dgm:t>
    </dgm:pt>
    <dgm:pt modelId="{CA7ED852-EED3-4C5B-8D10-C54CE6063824}" type="parTrans" cxnId="{D832C176-DEEF-41B5-8E62-0EA3FCDF6787}">
      <dgm:prSet/>
      <dgm:spPr/>
      <dgm:t>
        <a:bodyPr/>
        <a:lstStyle/>
        <a:p>
          <a:endParaRPr lang="en-US"/>
        </a:p>
      </dgm:t>
    </dgm:pt>
    <dgm:pt modelId="{972AF839-E66B-4A42-92F3-65F971EB3CD4}" type="sibTrans" cxnId="{D832C176-DEEF-41B5-8E62-0EA3FCDF6787}">
      <dgm:prSet/>
      <dgm:spPr/>
      <dgm:t>
        <a:bodyPr/>
        <a:lstStyle/>
        <a:p>
          <a:endParaRPr lang="en-US"/>
        </a:p>
      </dgm:t>
    </dgm:pt>
    <dgm:pt modelId="{0B874597-5829-43B2-91C1-3C8E787C298F}">
      <dgm:prSet/>
      <dgm:spPr/>
      <dgm:t>
        <a:bodyPr/>
        <a:lstStyle/>
        <a:p>
          <a:r>
            <a:rPr lang="nb-NO"/>
            <a:t>Støtte hvis du lurer på noe</a:t>
          </a:r>
          <a:endParaRPr lang="en-US"/>
        </a:p>
      </dgm:t>
    </dgm:pt>
    <dgm:pt modelId="{478704A0-AEE5-4C85-B854-06355BB9BD16}" type="parTrans" cxnId="{76E5A63E-04C0-41DC-A53C-CF53995472E3}">
      <dgm:prSet/>
      <dgm:spPr/>
      <dgm:t>
        <a:bodyPr/>
        <a:lstStyle/>
        <a:p>
          <a:endParaRPr lang="en-US"/>
        </a:p>
      </dgm:t>
    </dgm:pt>
    <dgm:pt modelId="{08C4DB0F-08F1-48CD-9964-0F36F69C0139}" type="sibTrans" cxnId="{76E5A63E-04C0-41DC-A53C-CF53995472E3}">
      <dgm:prSet/>
      <dgm:spPr/>
      <dgm:t>
        <a:bodyPr/>
        <a:lstStyle/>
        <a:p>
          <a:endParaRPr lang="en-US"/>
        </a:p>
      </dgm:t>
    </dgm:pt>
    <dgm:pt modelId="{1BEA9017-C036-4FEB-B3B3-C4637E4DE23B}" type="pres">
      <dgm:prSet presAssocID="{D160CF39-52A6-42A6-BA51-70D77BEEDD5C}" presName="vert0" presStyleCnt="0">
        <dgm:presLayoutVars>
          <dgm:dir/>
          <dgm:animOne val="branch"/>
          <dgm:animLvl val="lvl"/>
        </dgm:presLayoutVars>
      </dgm:prSet>
      <dgm:spPr/>
    </dgm:pt>
    <dgm:pt modelId="{24A26A30-93CE-47C2-9DD4-4AC5BF759E14}" type="pres">
      <dgm:prSet presAssocID="{9D7EFE27-0686-4C23-9208-B14AA50AC51E}" presName="thickLine" presStyleLbl="alignNode1" presStyleIdx="0" presStyleCnt="6"/>
      <dgm:spPr/>
    </dgm:pt>
    <dgm:pt modelId="{987E3E95-2387-4FA9-B4FE-2662272F476B}" type="pres">
      <dgm:prSet presAssocID="{9D7EFE27-0686-4C23-9208-B14AA50AC51E}" presName="horz1" presStyleCnt="0"/>
      <dgm:spPr/>
    </dgm:pt>
    <dgm:pt modelId="{7DDECCE1-094C-45E9-B3B4-9A9112C57A20}" type="pres">
      <dgm:prSet presAssocID="{9D7EFE27-0686-4C23-9208-B14AA50AC51E}" presName="tx1" presStyleLbl="revTx" presStyleIdx="0" presStyleCnt="6"/>
      <dgm:spPr/>
    </dgm:pt>
    <dgm:pt modelId="{A209F3EB-7C2D-48EB-BBC3-2E918EB3E28A}" type="pres">
      <dgm:prSet presAssocID="{9D7EFE27-0686-4C23-9208-B14AA50AC51E}" presName="vert1" presStyleCnt="0"/>
      <dgm:spPr/>
    </dgm:pt>
    <dgm:pt modelId="{DFC4DE2B-6DB9-46DD-AA55-61E7E8ED862E}" type="pres">
      <dgm:prSet presAssocID="{5AE72A36-915C-4A8F-901D-56F596CFEE3B}" presName="thickLine" presStyleLbl="alignNode1" presStyleIdx="1" presStyleCnt="6"/>
      <dgm:spPr/>
    </dgm:pt>
    <dgm:pt modelId="{CB7604B1-CFE8-4F7E-BD38-237EA85C7449}" type="pres">
      <dgm:prSet presAssocID="{5AE72A36-915C-4A8F-901D-56F596CFEE3B}" presName="horz1" presStyleCnt="0"/>
      <dgm:spPr/>
    </dgm:pt>
    <dgm:pt modelId="{29309F3B-52A8-4D55-9471-AD001A170998}" type="pres">
      <dgm:prSet presAssocID="{5AE72A36-915C-4A8F-901D-56F596CFEE3B}" presName="tx1" presStyleLbl="revTx" presStyleIdx="1" presStyleCnt="6"/>
      <dgm:spPr/>
    </dgm:pt>
    <dgm:pt modelId="{4E612D85-58BE-4BDB-9D9F-A6327A73A118}" type="pres">
      <dgm:prSet presAssocID="{5AE72A36-915C-4A8F-901D-56F596CFEE3B}" presName="vert1" presStyleCnt="0"/>
      <dgm:spPr/>
    </dgm:pt>
    <dgm:pt modelId="{2218A2C7-3833-41E4-99CE-009B87CA5B02}" type="pres">
      <dgm:prSet presAssocID="{78D0BDE8-ED48-474E-90C9-2273A0D946E5}" presName="thickLine" presStyleLbl="alignNode1" presStyleIdx="2" presStyleCnt="6"/>
      <dgm:spPr/>
    </dgm:pt>
    <dgm:pt modelId="{FBA3AF1A-430C-4C9E-B118-992E5D6A4DAA}" type="pres">
      <dgm:prSet presAssocID="{78D0BDE8-ED48-474E-90C9-2273A0D946E5}" presName="horz1" presStyleCnt="0"/>
      <dgm:spPr/>
    </dgm:pt>
    <dgm:pt modelId="{F37F8639-3916-4801-A6C6-81A2F314E227}" type="pres">
      <dgm:prSet presAssocID="{78D0BDE8-ED48-474E-90C9-2273A0D946E5}" presName="tx1" presStyleLbl="revTx" presStyleIdx="2" presStyleCnt="6"/>
      <dgm:spPr/>
    </dgm:pt>
    <dgm:pt modelId="{0F9014B6-CE28-4791-8F61-18C728936573}" type="pres">
      <dgm:prSet presAssocID="{78D0BDE8-ED48-474E-90C9-2273A0D946E5}" presName="vert1" presStyleCnt="0"/>
      <dgm:spPr/>
    </dgm:pt>
    <dgm:pt modelId="{FC5FCC90-CEB4-4A4C-B4C8-B6EDF3151C87}" type="pres">
      <dgm:prSet presAssocID="{31DE00F3-2931-429D-B457-A632481F6420}" presName="thickLine" presStyleLbl="alignNode1" presStyleIdx="3" presStyleCnt="6"/>
      <dgm:spPr/>
    </dgm:pt>
    <dgm:pt modelId="{5202F0B8-7855-43B9-848E-18FA26838391}" type="pres">
      <dgm:prSet presAssocID="{31DE00F3-2931-429D-B457-A632481F6420}" presName="horz1" presStyleCnt="0"/>
      <dgm:spPr/>
    </dgm:pt>
    <dgm:pt modelId="{A6D5A7D3-AF57-49F4-A978-E25816621EC8}" type="pres">
      <dgm:prSet presAssocID="{31DE00F3-2931-429D-B457-A632481F6420}" presName="tx1" presStyleLbl="revTx" presStyleIdx="3" presStyleCnt="6"/>
      <dgm:spPr/>
    </dgm:pt>
    <dgm:pt modelId="{AC2848D8-D466-4E6E-9C2A-A81D1A29F7E9}" type="pres">
      <dgm:prSet presAssocID="{31DE00F3-2931-429D-B457-A632481F6420}" presName="vert1" presStyleCnt="0"/>
      <dgm:spPr/>
    </dgm:pt>
    <dgm:pt modelId="{7139EB8C-AD44-4934-B4E8-6581C475DDEE}" type="pres">
      <dgm:prSet presAssocID="{FFD68DBE-36F8-4061-B438-18BA5642E1FF}" presName="thickLine" presStyleLbl="alignNode1" presStyleIdx="4" presStyleCnt="6"/>
      <dgm:spPr/>
    </dgm:pt>
    <dgm:pt modelId="{488B8D91-B5A8-4698-83EF-84653548D11C}" type="pres">
      <dgm:prSet presAssocID="{FFD68DBE-36F8-4061-B438-18BA5642E1FF}" presName="horz1" presStyleCnt="0"/>
      <dgm:spPr/>
    </dgm:pt>
    <dgm:pt modelId="{677BA6AA-175F-4CE2-BF28-16C82884D1F5}" type="pres">
      <dgm:prSet presAssocID="{FFD68DBE-36F8-4061-B438-18BA5642E1FF}" presName="tx1" presStyleLbl="revTx" presStyleIdx="4" presStyleCnt="6"/>
      <dgm:spPr/>
    </dgm:pt>
    <dgm:pt modelId="{B19B29E4-CB17-4E08-A7B5-9C1B088EC4D1}" type="pres">
      <dgm:prSet presAssocID="{FFD68DBE-36F8-4061-B438-18BA5642E1FF}" presName="vert1" presStyleCnt="0"/>
      <dgm:spPr/>
    </dgm:pt>
    <dgm:pt modelId="{D52E7075-CF81-4CCE-84C5-56F1B20E919D}" type="pres">
      <dgm:prSet presAssocID="{0B874597-5829-43B2-91C1-3C8E787C298F}" presName="thickLine" presStyleLbl="alignNode1" presStyleIdx="5" presStyleCnt="6"/>
      <dgm:spPr/>
    </dgm:pt>
    <dgm:pt modelId="{DC2435A7-5CD1-4D6F-BF12-E518DDEB255E}" type="pres">
      <dgm:prSet presAssocID="{0B874597-5829-43B2-91C1-3C8E787C298F}" presName="horz1" presStyleCnt="0"/>
      <dgm:spPr/>
    </dgm:pt>
    <dgm:pt modelId="{05E35C74-3D3E-4FE8-8A44-C2DC566BC4F9}" type="pres">
      <dgm:prSet presAssocID="{0B874597-5829-43B2-91C1-3C8E787C298F}" presName="tx1" presStyleLbl="revTx" presStyleIdx="5" presStyleCnt="6"/>
      <dgm:spPr/>
    </dgm:pt>
    <dgm:pt modelId="{135017F9-EC41-490D-ABC0-4416642AA4DC}" type="pres">
      <dgm:prSet presAssocID="{0B874597-5829-43B2-91C1-3C8E787C298F}" presName="vert1" presStyleCnt="0"/>
      <dgm:spPr/>
    </dgm:pt>
  </dgm:ptLst>
  <dgm:cxnLst>
    <dgm:cxn modelId="{3D1DE220-400B-425B-B6F8-BFFB455827F8}" type="presOf" srcId="{D160CF39-52A6-42A6-BA51-70D77BEEDD5C}" destId="{1BEA9017-C036-4FEB-B3B3-C4637E4DE23B}" srcOrd="0" destOrd="0" presId="urn:microsoft.com/office/officeart/2008/layout/LinedList"/>
    <dgm:cxn modelId="{76E5A63E-04C0-41DC-A53C-CF53995472E3}" srcId="{D160CF39-52A6-42A6-BA51-70D77BEEDD5C}" destId="{0B874597-5829-43B2-91C1-3C8E787C298F}" srcOrd="5" destOrd="0" parTransId="{478704A0-AEE5-4C85-B854-06355BB9BD16}" sibTransId="{08C4DB0F-08F1-48CD-9964-0F36F69C0139}"/>
    <dgm:cxn modelId="{B6F0F93E-DA95-4C67-9EE4-77FBBDC289F5}" type="presOf" srcId="{0B874597-5829-43B2-91C1-3C8E787C298F}" destId="{05E35C74-3D3E-4FE8-8A44-C2DC566BC4F9}" srcOrd="0" destOrd="0" presId="urn:microsoft.com/office/officeart/2008/layout/LinedList"/>
    <dgm:cxn modelId="{A3E27C52-27E0-4616-8443-87017FB21439}" srcId="{D160CF39-52A6-42A6-BA51-70D77BEEDD5C}" destId="{9D7EFE27-0686-4C23-9208-B14AA50AC51E}" srcOrd="0" destOrd="0" parTransId="{A372199F-0983-4F9F-A501-7DCE28D40D24}" sibTransId="{BEAC3994-41A1-4FC4-A9A9-ED4C03CC6D7A}"/>
    <dgm:cxn modelId="{D832C176-DEEF-41B5-8E62-0EA3FCDF6787}" srcId="{D160CF39-52A6-42A6-BA51-70D77BEEDD5C}" destId="{FFD68DBE-36F8-4061-B438-18BA5642E1FF}" srcOrd="4" destOrd="0" parTransId="{CA7ED852-EED3-4C5B-8D10-C54CE6063824}" sibTransId="{972AF839-E66B-4A42-92F3-65F971EB3CD4}"/>
    <dgm:cxn modelId="{8892757E-8DD1-4E22-8402-E49A210C3356}" srcId="{D160CF39-52A6-42A6-BA51-70D77BEEDD5C}" destId="{5AE72A36-915C-4A8F-901D-56F596CFEE3B}" srcOrd="1" destOrd="0" parTransId="{1682D8FC-23E7-41E3-825A-23F33EFDF8F5}" sibTransId="{9AA8DD21-A7E1-40AF-8E7B-D044DE744DAF}"/>
    <dgm:cxn modelId="{2E67788D-11D1-4444-B78B-42469E5CB228}" srcId="{D160CF39-52A6-42A6-BA51-70D77BEEDD5C}" destId="{78D0BDE8-ED48-474E-90C9-2273A0D946E5}" srcOrd="2" destOrd="0" parTransId="{878C9E0B-A5EA-4A75-8D0C-9B0953711F98}" sibTransId="{F63EB083-7963-404B-A303-99F1BEC24AE4}"/>
    <dgm:cxn modelId="{A7AAD1CF-229B-413C-B80E-C7FDD7EF8861}" type="presOf" srcId="{FFD68DBE-36F8-4061-B438-18BA5642E1FF}" destId="{677BA6AA-175F-4CE2-BF28-16C82884D1F5}" srcOrd="0" destOrd="0" presId="urn:microsoft.com/office/officeart/2008/layout/LinedList"/>
    <dgm:cxn modelId="{6D152ED6-C0E5-4E9E-AB22-D89B2CBA3E86}" type="presOf" srcId="{9D7EFE27-0686-4C23-9208-B14AA50AC51E}" destId="{7DDECCE1-094C-45E9-B3B4-9A9112C57A20}" srcOrd="0" destOrd="0" presId="urn:microsoft.com/office/officeart/2008/layout/LinedList"/>
    <dgm:cxn modelId="{19452DE1-E977-41B6-9882-53BB6DD8BB63}" srcId="{D160CF39-52A6-42A6-BA51-70D77BEEDD5C}" destId="{31DE00F3-2931-429D-B457-A632481F6420}" srcOrd="3" destOrd="0" parTransId="{04C7C6FD-B7C6-41F6-AF6E-414B31FF1C8C}" sibTransId="{2CF8C102-BF92-480C-85FA-77DF511AAF39}"/>
    <dgm:cxn modelId="{AFDC7FF7-34E6-4BC7-8487-9C9E13ADC9E3}" type="presOf" srcId="{78D0BDE8-ED48-474E-90C9-2273A0D946E5}" destId="{F37F8639-3916-4801-A6C6-81A2F314E227}" srcOrd="0" destOrd="0" presId="urn:microsoft.com/office/officeart/2008/layout/LinedList"/>
    <dgm:cxn modelId="{81B6AEF8-C366-4161-8BCB-BA8F41CD6608}" type="presOf" srcId="{5AE72A36-915C-4A8F-901D-56F596CFEE3B}" destId="{29309F3B-52A8-4D55-9471-AD001A170998}" srcOrd="0" destOrd="0" presId="urn:microsoft.com/office/officeart/2008/layout/LinedList"/>
    <dgm:cxn modelId="{F1510FFA-E092-4C87-A1CD-873887FD4A6E}" type="presOf" srcId="{31DE00F3-2931-429D-B457-A632481F6420}" destId="{A6D5A7D3-AF57-49F4-A978-E25816621EC8}" srcOrd="0" destOrd="0" presId="urn:microsoft.com/office/officeart/2008/layout/LinedList"/>
    <dgm:cxn modelId="{54C246E8-8499-4CDC-ADF9-1D776BCF32A3}" type="presParOf" srcId="{1BEA9017-C036-4FEB-B3B3-C4637E4DE23B}" destId="{24A26A30-93CE-47C2-9DD4-4AC5BF759E14}" srcOrd="0" destOrd="0" presId="urn:microsoft.com/office/officeart/2008/layout/LinedList"/>
    <dgm:cxn modelId="{1DBDDA60-30DB-4B7A-9EB6-14BD43226201}" type="presParOf" srcId="{1BEA9017-C036-4FEB-B3B3-C4637E4DE23B}" destId="{987E3E95-2387-4FA9-B4FE-2662272F476B}" srcOrd="1" destOrd="0" presId="urn:microsoft.com/office/officeart/2008/layout/LinedList"/>
    <dgm:cxn modelId="{C65A10B0-90C4-4139-8B33-504576094E27}" type="presParOf" srcId="{987E3E95-2387-4FA9-B4FE-2662272F476B}" destId="{7DDECCE1-094C-45E9-B3B4-9A9112C57A20}" srcOrd="0" destOrd="0" presId="urn:microsoft.com/office/officeart/2008/layout/LinedList"/>
    <dgm:cxn modelId="{588FD0A2-64E6-41FE-8A6D-F420A05D3F27}" type="presParOf" srcId="{987E3E95-2387-4FA9-B4FE-2662272F476B}" destId="{A209F3EB-7C2D-48EB-BBC3-2E918EB3E28A}" srcOrd="1" destOrd="0" presId="urn:microsoft.com/office/officeart/2008/layout/LinedList"/>
    <dgm:cxn modelId="{28916CAA-9E8A-46A8-B815-353DFB081B00}" type="presParOf" srcId="{1BEA9017-C036-4FEB-B3B3-C4637E4DE23B}" destId="{DFC4DE2B-6DB9-46DD-AA55-61E7E8ED862E}" srcOrd="2" destOrd="0" presId="urn:microsoft.com/office/officeart/2008/layout/LinedList"/>
    <dgm:cxn modelId="{3EE5F8A9-11C5-4403-AFFA-FD1F840AAD05}" type="presParOf" srcId="{1BEA9017-C036-4FEB-B3B3-C4637E4DE23B}" destId="{CB7604B1-CFE8-4F7E-BD38-237EA85C7449}" srcOrd="3" destOrd="0" presId="urn:microsoft.com/office/officeart/2008/layout/LinedList"/>
    <dgm:cxn modelId="{34C5A249-D3EB-4545-823C-0F77D1ABEBC6}" type="presParOf" srcId="{CB7604B1-CFE8-4F7E-BD38-237EA85C7449}" destId="{29309F3B-52A8-4D55-9471-AD001A170998}" srcOrd="0" destOrd="0" presId="urn:microsoft.com/office/officeart/2008/layout/LinedList"/>
    <dgm:cxn modelId="{842805DB-6D63-485C-975E-6D1664FA19DE}" type="presParOf" srcId="{CB7604B1-CFE8-4F7E-BD38-237EA85C7449}" destId="{4E612D85-58BE-4BDB-9D9F-A6327A73A118}" srcOrd="1" destOrd="0" presId="urn:microsoft.com/office/officeart/2008/layout/LinedList"/>
    <dgm:cxn modelId="{CF5792D1-7C03-4064-B88C-AC149CDBCC21}" type="presParOf" srcId="{1BEA9017-C036-4FEB-B3B3-C4637E4DE23B}" destId="{2218A2C7-3833-41E4-99CE-009B87CA5B02}" srcOrd="4" destOrd="0" presId="urn:microsoft.com/office/officeart/2008/layout/LinedList"/>
    <dgm:cxn modelId="{D422610C-A104-4E07-88F1-6FF09FBBA3FF}" type="presParOf" srcId="{1BEA9017-C036-4FEB-B3B3-C4637E4DE23B}" destId="{FBA3AF1A-430C-4C9E-B118-992E5D6A4DAA}" srcOrd="5" destOrd="0" presId="urn:microsoft.com/office/officeart/2008/layout/LinedList"/>
    <dgm:cxn modelId="{5100F136-CAD2-47A1-A1B0-5E0C42A166C6}" type="presParOf" srcId="{FBA3AF1A-430C-4C9E-B118-992E5D6A4DAA}" destId="{F37F8639-3916-4801-A6C6-81A2F314E227}" srcOrd="0" destOrd="0" presId="urn:microsoft.com/office/officeart/2008/layout/LinedList"/>
    <dgm:cxn modelId="{90FCD8AC-CF4D-49C6-9591-37E5D3D7636B}" type="presParOf" srcId="{FBA3AF1A-430C-4C9E-B118-992E5D6A4DAA}" destId="{0F9014B6-CE28-4791-8F61-18C728936573}" srcOrd="1" destOrd="0" presId="urn:microsoft.com/office/officeart/2008/layout/LinedList"/>
    <dgm:cxn modelId="{DE13B7B5-C1CA-42DB-BED7-E0A0C2F8AB6E}" type="presParOf" srcId="{1BEA9017-C036-4FEB-B3B3-C4637E4DE23B}" destId="{FC5FCC90-CEB4-4A4C-B4C8-B6EDF3151C87}" srcOrd="6" destOrd="0" presId="urn:microsoft.com/office/officeart/2008/layout/LinedList"/>
    <dgm:cxn modelId="{4FE5F901-2191-4C90-A21E-358EB3077077}" type="presParOf" srcId="{1BEA9017-C036-4FEB-B3B3-C4637E4DE23B}" destId="{5202F0B8-7855-43B9-848E-18FA26838391}" srcOrd="7" destOrd="0" presId="urn:microsoft.com/office/officeart/2008/layout/LinedList"/>
    <dgm:cxn modelId="{08588189-D803-4A8E-8375-2FFA56323226}" type="presParOf" srcId="{5202F0B8-7855-43B9-848E-18FA26838391}" destId="{A6D5A7D3-AF57-49F4-A978-E25816621EC8}" srcOrd="0" destOrd="0" presId="urn:microsoft.com/office/officeart/2008/layout/LinedList"/>
    <dgm:cxn modelId="{4CB084D6-EBB5-49A7-A5D1-5678840DFCF6}" type="presParOf" srcId="{5202F0B8-7855-43B9-848E-18FA26838391}" destId="{AC2848D8-D466-4E6E-9C2A-A81D1A29F7E9}" srcOrd="1" destOrd="0" presId="urn:microsoft.com/office/officeart/2008/layout/LinedList"/>
    <dgm:cxn modelId="{706E3904-374B-49F7-87BD-D14EE6CB8E5B}" type="presParOf" srcId="{1BEA9017-C036-4FEB-B3B3-C4637E4DE23B}" destId="{7139EB8C-AD44-4934-B4E8-6581C475DDEE}" srcOrd="8" destOrd="0" presId="urn:microsoft.com/office/officeart/2008/layout/LinedList"/>
    <dgm:cxn modelId="{A9B66AC8-377B-4D92-B66A-886D02131B63}" type="presParOf" srcId="{1BEA9017-C036-4FEB-B3B3-C4637E4DE23B}" destId="{488B8D91-B5A8-4698-83EF-84653548D11C}" srcOrd="9" destOrd="0" presId="urn:microsoft.com/office/officeart/2008/layout/LinedList"/>
    <dgm:cxn modelId="{B3DD5D43-EFF1-4410-91D0-4E281B51657E}" type="presParOf" srcId="{488B8D91-B5A8-4698-83EF-84653548D11C}" destId="{677BA6AA-175F-4CE2-BF28-16C82884D1F5}" srcOrd="0" destOrd="0" presId="urn:microsoft.com/office/officeart/2008/layout/LinedList"/>
    <dgm:cxn modelId="{2D1E45FF-3044-4F9B-BD41-912F17165CF5}" type="presParOf" srcId="{488B8D91-B5A8-4698-83EF-84653548D11C}" destId="{B19B29E4-CB17-4E08-A7B5-9C1B088EC4D1}" srcOrd="1" destOrd="0" presId="urn:microsoft.com/office/officeart/2008/layout/LinedList"/>
    <dgm:cxn modelId="{0DFC8BC8-02C6-4A60-AF36-B83B392B23F2}" type="presParOf" srcId="{1BEA9017-C036-4FEB-B3B3-C4637E4DE23B}" destId="{D52E7075-CF81-4CCE-84C5-56F1B20E919D}" srcOrd="10" destOrd="0" presId="urn:microsoft.com/office/officeart/2008/layout/LinedList"/>
    <dgm:cxn modelId="{8D898F96-44C8-4BCD-9B30-4C2A07DD9741}" type="presParOf" srcId="{1BEA9017-C036-4FEB-B3B3-C4637E4DE23B}" destId="{DC2435A7-5CD1-4D6F-BF12-E518DDEB255E}" srcOrd="11" destOrd="0" presId="urn:microsoft.com/office/officeart/2008/layout/LinedList"/>
    <dgm:cxn modelId="{414549ED-8E31-4B8A-8749-B4136AADB18B}" type="presParOf" srcId="{DC2435A7-5CD1-4D6F-BF12-E518DDEB255E}" destId="{05E35C74-3D3E-4FE8-8A44-C2DC566BC4F9}" srcOrd="0" destOrd="0" presId="urn:microsoft.com/office/officeart/2008/layout/LinedList"/>
    <dgm:cxn modelId="{2184E597-42E5-4BE4-9603-3896B0E56A42}" type="presParOf" srcId="{DC2435A7-5CD1-4D6F-BF12-E518DDEB255E}" destId="{135017F9-EC41-490D-ABC0-4416642AA4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FBF0B-54C2-43E7-83B4-B54F4DF8136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CD5573-76EF-4DBE-80A5-43BE9CA0708E}">
      <dgm:prSet/>
      <dgm:spPr/>
      <dgm:t>
        <a:bodyPr/>
        <a:lstStyle/>
        <a:p>
          <a:r>
            <a:rPr lang="nb-NO"/>
            <a:t>Rotarys systemer kan leses av alle kjente nettlesere som Chrome, Firefox, Safari, Internet Explorer, Microsoft Edge osv.</a:t>
          </a:r>
          <a:br>
            <a:rPr lang="nb-NO"/>
          </a:br>
          <a:r>
            <a:rPr lang="nb-NO"/>
            <a:t>Beste nettlesere er Chrome og </a:t>
          </a:r>
          <a:r>
            <a:rPr lang="nb-NO" b="1"/>
            <a:t>NYE</a:t>
          </a:r>
          <a:r>
            <a:rPr lang="nb-NO"/>
            <a:t> Microsoft Edge</a:t>
          </a:r>
          <a:br>
            <a:rPr lang="nb-NO"/>
          </a:br>
          <a:endParaRPr lang="en-US"/>
        </a:p>
      </dgm:t>
    </dgm:pt>
    <dgm:pt modelId="{A68F162B-F41F-478F-BBCA-D6726953E668}" type="parTrans" cxnId="{8123A8A6-7D62-4AFE-909B-563321B26FEC}">
      <dgm:prSet/>
      <dgm:spPr/>
      <dgm:t>
        <a:bodyPr/>
        <a:lstStyle/>
        <a:p>
          <a:endParaRPr lang="en-US"/>
        </a:p>
      </dgm:t>
    </dgm:pt>
    <dgm:pt modelId="{B0DFF1D5-E70F-45C6-A70B-EADDE20A7399}" type="sibTrans" cxnId="{8123A8A6-7D62-4AFE-909B-563321B26FEC}">
      <dgm:prSet/>
      <dgm:spPr/>
      <dgm:t>
        <a:bodyPr/>
        <a:lstStyle/>
        <a:p>
          <a:endParaRPr lang="en-US"/>
        </a:p>
      </dgm:t>
    </dgm:pt>
    <dgm:pt modelId="{5EF018AD-D96D-4452-9204-234F875AB364}">
      <dgm:prSet/>
      <dgm:spPr/>
      <dgm:t>
        <a:bodyPr/>
        <a:lstStyle/>
        <a:p>
          <a:r>
            <a:rPr lang="nb-NO"/>
            <a:t>Til redigering anbefales</a:t>
          </a:r>
          <a:br>
            <a:rPr lang="nb-NO"/>
          </a:br>
          <a:r>
            <a:rPr lang="nb-NO"/>
            <a:t>Chrome</a:t>
          </a:r>
          <a:br>
            <a:rPr lang="nb-NO"/>
          </a:br>
          <a:r>
            <a:rPr lang="nb-NO"/>
            <a:t>Firefox</a:t>
          </a:r>
          <a:br>
            <a:rPr lang="nb-NO"/>
          </a:br>
          <a:r>
            <a:rPr lang="nb-NO" b="1"/>
            <a:t>NYE </a:t>
          </a:r>
          <a:r>
            <a:rPr lang="nb-NO"/>
            <a:t>Microsoft Edge</a:t>
          </a:r>
          <a:br>
            <a:rPr lang="nb-NO"/>
          </a:br>
          <a:endParaRPr lang="en-US"/>
        </a:p>
      </dgm:t>
    </dgm:pt>
    <dgm:pt modelId="{E92C6176-DA1E-4BBC-A67A-556D22004CF0}" type="parTrans" cxnId="{FA7B65F2-6F45-4151-B082-95AA968EB8A9}">
      <dgm:prSet/>
      <dgm:spPr/>
      <dgm:t>
        <a:bodyPr/>
        <a:lstStyle/>
        <a:p>
          <a:endParaRPr lang="en-US"/>
        </a:p>
      </dgm:t>
    </dgm:pt>
    <dgm:pt modelId="{8A9733A1-AB37-4F3A-BA6F-850042634DD8}" type="sibTrans" cxnId="{FA7B65F2-6F45-4151-B082-95AA968EB8A9}">
      <dgm:prSet/>
      <dgm:spPr/>
      <dgm:t>
        <a:bodyPr/>
        <a:lstStyle/>
        <a:p>
          <a:endParaRPr lang="en-US"/>
        </a:p>
      </dgm:t>
    </dgm:pt>
    <dgm:pt modelId="{B864A878-88F7-4CA3-87B3-5D8C78F17B92}">
      <dgm:prSet/>
      <dgm:spPr/>
      <dgm:t>
        <a:bodyPr/>
        <a:lstStyle/>
        <a:p>
          <a:r>
            <a:rPr lang="nb-NO"/>
            <a:t>Apple operativsystem og Windows  operativsystem er likestilte.</a:t>
          </a:r>
          <a:endParaRPr lang="en-US"/>
        </a:p>
      </dgm:t>
    </dgm:pt>
    <dgm:pt modelId="{328F7A62-7B0D-4033-8F72-AEABC98B7508}" type="parTrans" cxnId="{BFC9973E-0A19-4462-91E7-BBA05F74BE05}">
      <dgm:prSet/>
      <dgm:spPr/>
      <dgm:t>
        <a:bodyPr/>
        <a:lstStyle/>
        <a:p>
          <a:endParaRPr lang="en-US"/>
        </a:p>
      </dgm:t>
    </dgm:pt>
    <dgm:pt modelId="{03BB5CF2-B7B8-4FDE-8DF0-968E0FC709AE}" type="sibTrans" cxnId="{BFC9973E-0A19-4462-91E7-BBA05F74BE05}">
      <dgm:prSet/>
      <dgm:spPr/>
      <dgm:t>
        <a:bodyPr/>
        <a:lstStyle/>
        <a:p>
          <a:endParaRPr lang="en-US"/>
        </a:p>
      </dgm:t>
    </dgm:pt>
    <dgm:pt modelId="{94C30111-47DD-4B3B-8726-48493628B74C}" type="pres">
      <dgm:prSet presAssocID="{58AFBF0B-54C2-43E7-83B4-B54F4DF81362}" presName="vert0" presStyleCnt="0">
        <dgm:presLayoutVars>
          <dgm:dir/>
          <dgm:animOne val="branch"/>
          <dgm:animLvl val="lvl"/>
        </dgm:presLayoutVars>
      </dgm:prSet>
      <dgm:spPr/>
    </dgm:pt>
    <dgm:pt modelId="{31C6A2EE-074D-4DDF-B229-CF3DEE5184D5}" type="pres">
      <dgm:prSet presAssocID="{29CD5573-76EF-4DBE-80A5-43BE9CA0708E}" presName="thickLine" presStyleLbl="alignNode1" presStyleIdx="0" presStyleCnt="3"/>
      <dgm:spPr/>
    </dgm:pt>
    <dgm:pt modelId="{9CC4C6A2-60DD-4669-9F01-FE573A44C1E5}" type="pres">
      <dgm:prSet presAssocID="{29CD5573-76EF-4DBE-80A5-43BE9CA0708E}" presName="horz1" presStyleCnt="0"/>
      <dgm:spPr/>
    </dgm:pt>
    <dgm:pt modelId="{56BDD50F-FF8A-4EA4-B21A-ACDA9E6C47AA}" type="pres">
      <dgm:prSet presAssocID="{29CD5573-76EF-4DBE-80A5-43BE9CA0708E}" presName="tx1" presStyleLbl="revTx" presStyleIdx="0" presStyleCnt="3"/>
      <dgm:spPr/>
    </dgm:pt>
    <dgm:pt modelId="{1758A3BA-5E34-4A92-9202-AC30277B21D3}" type="pres">
      <dgm:prSet presAssocID="{29CD5573-76EF-4DBE-80A5-43BE9CA0708E}" presName="vert1" presStyleCnt="0"/>
      <dgm:spPr/>
    </dgm:pt>
    <dgm:pt modelId="{6A84F0AB-1AAF-46A7-A2ED-26FB137EAF2C}" type="pres">
      <dgm:prSet presAssocID="{5EF018AD-D96D-4452-9204-234F875AB364}" presName="thickLine" presStyleLbl="alignNode1" presStyleIdx="1" presStyleCnt="3"/>
      <dgm:spPr/>
    </dgm:pt>
    <dgm:pt modelId="{C25380A4-0799-496D-B107-0AF49D588F45}" type="pres">
      <dgm:prSet presAssocID="{5EF018AD-D96D-4452-9204-234F875AB364}" presName="horz1" presStyleCnt="0"/>
      <dgm:spPr/>
    </dgm:pt>
    <dgm:pt modelId="{0F908154-AFED-4D56-A191-6C149517DC79}" type="pres">
      <dgm:prSet presAssocID="{5EF018AD-D96D-4452-9204-234F875AB364}" presName="tx1" presStyleLbl="revTx" presStyleIdx="1" presStyleCnt="3"/>
      <dgm:spPr/>
    </dgm:pt>
    <dgm:pt modelId="{0C2EADB5-5378-4F0C-85BB-96A83944D222}" type="pres">
      <dgm:prSet presAssocID="{5EF018AD-D96D-4452-9204-234F875AB364}" presName="vert1" presStyleCnt="0"/>
      <dgm:spPr/>
    </dgm:pt>
    <dgm:pt modelId="{86B979C9-E7FD-4DE0-9300-BBBACC061A89}" type="pres">
      <dgm:prSet presAssocID="{B864A878-88F7-4CA3-87B3-5D8C78F17B92}" presName="thickLine" presStyleLbl="alignNode1" presStyleIdx="2" presStyleCnt="3"/>
      <dgm:spPr/>
    </dgm:pt>
    <dgm:pt modelId="{DF3FAC33-E614-4A55-B8CC-3858997DED16}" type="pres">
      <dgm:prSet presAssocID="{B864A878-88F7-4CA3-87B3-5D8C78F17B92}" presName="horz1" presStyleCnt="0"/>
      <dgm:spPr/>
    </dgm:pt>
    <dgm:pt modelId="{D957F1EC-0A2A-48E5-8808-CD6268229F1B}" type="pres">
      <dgm:prSet presAssocID="{B864A878-88F7-4CA3-87B3-5D8C78F17B92}" presName="tx1" presStyleLbl="revTx" presStyleIdx="2" presStyleCnt="3"/>
      <dgm:spPr/>
    </dgm:pt>
    <dgm:pt modelId="{A287BD21-96E9-480B-BEBC-D6A6D88DAD2F}" type="pres">
      <dgm:prSet presAssocID="{B864A878-88F7-4CA3-87B3-5D8C78F17B92}" presName="vert1" presStyleCnt="0"/>
      <dgm:spPr/>
    </dgm:pt>
  </dgm:ptLst>
  <dgm:cxnLst>
    <dgm:cxn modelId="{8298E427-EB25-4BB5-A713-7ED00DC4A26A}" type="presOf" srcId="{29CD5573-76EF-4DBE-80A5-43BE9CA0708E}" destId="{56BDD50F-FF8A-4EA4-B21A-ACDA9E6C47AA}" srcOrd="0" destOrd="0" presId="urn:microsoft.com/office/officeart/2008/layout/LinedList"/>
    <dgm:cxn modelId="{A2A80F2A-D36B-42AF-B8E4-EC6F95939C47}" type="presOf" srcId="{B864A878-88F7-4CA3-87B3-5D8C78F17B92}" destId="{D957F1EC-0A2A-48E5-8808-CD6268229F1B}" srcOrd="0" destOrd="0" presId="urn:microsoft.com/office/officeart/2008/layout/LinedList"/>
    <dgm:cxn modelId="{BFC9973E-0A19-4462-91E7-BBA05F74BE05}" srcId="{58AFBF0B-54C2-43E7-83B4-B54F4DF81362}" destId="{B864A878-88F7-4CA3-87B3-5D8C78F17B92}" srcOrd="2" destOrd="0" parTransId="{328F7A62-7B0D-4033-8F72-AEABC98B7508}" sibTransId="{03BB5CF2-B7B8-4FDE-8DF0-968E0FC709AE}"/>
    <dgm:cxn modelId="{7AEE0D3F-6A44-40D6-B351-B7929A42C527}" type="presOf" srcId="{5EF018AD-D96D-4452-9204-234F875AB364}" destId="{0F908154-AFED-4D56-A191-6C149517DC79}" srcOrd="0" destOrd="0" presId="urn:microsoft.com/office/officeart/2008/layout/LinedList"/>
    <dgm:cxn modelId="{8123A8A6-7D62-4AFE-909B-563321B26FEC}" srcId="{58AFBF0B-54C2-43E7-83B4-B54F4DF81362}" destId="{29CD5573-76EF-4DBE-80A5-43BE9CA0708E}" srcOrd="0" destOrd="0" parTransId="{A68F162B-F41F-478F-BBCA-D6726953E668}" sibTransId="{B0DFF1D5-E70F-45C6-A70B-EADDE20A7399}"/>
    <dgm:cxn modelId="{BC11B6C6-9026-441E-B2AB-30985B211BCE}" type="presOf" srcId="{58AFBF0B-54C2-43E7-83B4-B54F4DF81362}" destId="{94C30111-47DD-4B3B-8726-48493628B74C}" srcOrd="0" destOrd="0" presId="urn:microsoft.com/office/officeart/2008/layout/LinedList"/>
    <dgm:cxn modelId="{FA7B65F2-6F45-4151-B082-95AA968EB8A9}" srcId="{58AFBF0B-54C2-43E7-83B4-B54F4DF81362}" destId="{5EF018AD-D96D-4452-9204-234F875AB364}" srcOrd="1" destOrd="0" parTransId="{E92C6176-DA1E-4BBC-A67A-556D22004CF0}" sibTransId="{8A9733A1-AB37-4F3A-BA6F-850042634DD8}"/>
    <dgm:cxn modelId="{818CA5E4-7970-4FD0-B478-51381D829B27}" type="presParOf" srcId="{94C30111-47DD-4B3B-8726-48493628B74C}" destId="{31C6A2EE-074D-4DDF-B229-CF3DEE5184D5}" srcOrd="0" destOrd="0" presId="urn:microsoft.com/office/officeart/2008/layout/LinedList"/>
    <dgm:cxn modelId="{43B27498-1357-4BF7-B333-D24C7B6175BF}" type="presParOf" srcId="{94C30111-47DD-4B3B-8726-48493628B74C}" destId="{9CC4C6A2-60DD-4669-9F01-FE573A44C1E5}" srcOrd="1" destOrd="0" presId="urn:microsoft.com/office/officeart/2008/layout/LinedList"/>
    <dgm:cxn modelId="{EFFD9961-3C77-4B2D-BF24-48529BCAFADA}" type="presParOf" srcId="{9CC4C6A2-60DD-4669-9F01-FE573A44C1E5}" destId="{56BDD50F-FF8A-4EA4-B21A-ACDA9E6C47AA}" srcOrd="0" destOrd="0" presId="urn:microsoft.com/office/officeart/2008/layout/LinedList"/>
    <dgm:cxn modelId="{9424761E-2160-4356-9A12-377555733522}" type="presParOf" srcId="{9CC4C6A2-60DD-4669-9F01-FE573A44C1E5}" destId="{1758A3BA-5E34-4A92-9202-AC30277B21D3}" srcOrd="1" destOrd="0" presId="urn:microsoft.com/office/officeart/2008/layout/LinedList"/>
    <dgm:cxn modelId="{95DE51FA-FD9E-4545-B37F-29E73CF33FE2}" type="presParOf" srcId="{94C30111-47DD-4B3B-8726-48493628B74C}" destId="{6A84F0AB-1AAF-46A7-A2ED-26FB137EAF2C}" srcOrd="2" destOrd="0" presId="urn:microsoft.com/office/officeart/2008/layout/LinedList"/>
    <dgm:cxn modelId="{38325C35-14CF-4EF6-ABDD-A3B5B5117616}" type="presParOf" srcId="{94C30111-47DD-4B3B-8726-48493628B74C}" destId="{C25380A4-0799-496D-B107-0AF49D588F45}" srcOrd="3" destOrd="0" presId="urn:microsoft.com/office/officeart/2008/layout/LinedList"/>
    <dgm:cxn modelId="{1061846A-FF11-4AF7-AE90-28596962E6EC}" type="presParOf" srcId="{C25380A4-0799-496D-B107-0AF49D588F45}" destId="{0F908154-AFED-4D56-A191-6C149517DC79}" srcOrd="0" destOrd="0" presId="urn:microsoft.com/office/officeart/2008/layout/LinedList"/>
    <dgm:cxn modelId="{4A21EC9B-DB94-43D5-A1C0-C5FF6CF34906}" type="presParOf" srcId="{C25380A4-0799-496D-B107-0AF49D588F45}" destId="{0C2EADB5-5378-4F0C-85BB-96A83944D222}" srcOrd="1" destOrd="0" presId="urn:microsoft.com/office/officeart/2008/layout/LinedList"/>
    <dgm:cxn modelId="{70E79DD1-A825-4A06-9A55-71097D3CC28E}" type="presParOf" srcId="{94C30111-47DD-4B3B-8726-48493628B74C}" destId="{86B979C9-E7FD-4DE0-9300-BBBACC061A89}" srcOrd="4" destOrd="0" presId="urn:microsoft.com/office/officeart/2008/layout/LinedList"/>
    <dgm:cxn modelId="{44134315-4801-4CDA-9733-0D651CF6C998}" type="presParOf" srcId="{94C30111-47DD-4B3B-8726-48493628B74C}" destId="{DF3FAC33-E614-4A55-B8CC-3858997DED16}" srcOrd="5" destOrd="0" presId="urn:microsoft.com/office/officeart/2008/layout/LinedList"/>
    <dgm:cxn modelId="{FBB975A1-219A-48E1-A0FE-0BE2B20F8DC3}" type="presParOf" srcId="{DF3FAC33-E614-4A55-B8CC-3858997DED16}" destId="{D957F1EC-0A2A-48E5-8808-CD6268229F1B}" srcOrd="0" destOrd="0" presId="urn:microsoft.com/office/officeart/2008/layout/LinedList"/>
    <dgm:cxn modelId="{9560D759-9228-4FAC-BDD6-BA477420F886}" type="presParOf" srcId="{DF3FAC33-E614-4A55-B8CC-3858997DED16}" destId="{A287BD21-96E9-480B-BEBC-D6A6D88DAD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4AB22-46E8-4501-AA38-E97A095CFA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7C633C-EB43-4110-8CF5-4890BDBA70BE}">
      <dgm:prSet/>
      <dgm:spPr/>
      <dgm:t>
        <a:bodyPr/>
        <a:lstStyle/>
        <a:p>
          <a:r>
            <a:rPr lang="nb-NO"/>
            <a:t>Rotarianere er mer utsatt for svindel enn andre. Pass på!</a:t>
          </a:r>
          <a:br>
            <a:rPr lang="nb-NO"/>
          </a:br>
          <a:endParaRPr lang="en-US"/>
        </a:p>
      </dgm:t>
    </dgm:pt>
    <dgm:pt modelId="{BA5BF039-E70F-4813-8216-F64892B78792}" type="parTrans" cxnId="{77C21FA1-C6C4-4B2C-95C1-08A6AFDCE503}">
      <dgm:prSet/>
      <dgm:spPr/>
      <dgm:t>
        <a:bodyPr/>
        <a:lstStyle/>
        <a:p>
          <a:endParaRPr lang="en-US"/>
        </a:p>
      </dgm:t>
    </dgm:pt>
    <dgm:pt modelId="{AC873763-AC28-482A-9282-8DDF4DD0016B}" type="sibTrans" cxnId="{77C21FA1-C6C4-4B2C-95C1-08A6AFDCE503}">
      <dgm:prSet/>
      <dgm:spPr/>
      <dgm:t>
        <a:bodyPr/>
        <a:lstStyle/>
        <a:p>
          <a:endParaRPr lang="en-US"/>
        </a:p>
      </dgm:t>
    </dgm:pt>
    <dgm:pt modelId="{06929963-A10C-4B56-A649-53E5771D1AD1}">
      <dgm:prSet/>
      <dgm:spPr/>
      <dgm:t>
        <a:bodyPr/>
        <a:lstStyle/>
        <a:p>
          <a:r>
            <a:rPr lang="nb-NO"/>
            <a:t>Bruk ikke bilder eller e-postadresser på åpne klubbsider</a:t>
          </a:r>
          <a:br>
            <a:rPr lang="nb-NO"/>
          </a:br>
          <a:r>
            <a:rPr lang="nb-NO"/>
            <a:t>uten at det er godkjent av eier.</a:t>
          </a:r>
          <a:br>
            <a:rPr lang="nb-NO"/>
          </a:br>
          <a:endParaRPr lang="en-US"/>
        </a:p>
      </dgm:t>
    </dgm:pt>
    <dgm:pt modelId="{E4289DCD-C127-4FB3-BD20-BAAB6E4EADBF}" type="parTrans" cxnId="{16430C52-6CFD-4386-8AEB-63EEB9A154B4}">
      <dgm:prSet/>
      <dgm:spPr/>
      <dgm:t>
        <a:bodyPr/>
        <a:lstStyle/>
        <a:p>
          <a:endParaRPr lang="en-US"/>
        </a:p>
      </dgm:t>
    </dgm:pt>
    <dgm:pt modelId="{3D28F732-923E-4D36-9756-F258C4BF7A0F}" type="sibTrans" cxnId="{16430C52-6CFD-4386-8AEB-63EEB9A154B4}">
      <dgm:prSet/>
      <dgm:spPr/>
      <dgm:t>
        <a:bodyPr/>
        <a:lstStyle/>
        <a:p>
          <a:endParaRPr lang="en-US"/>
        </a:p>
      </dgm:t>
    </dgm:pt>
    <dgm:pt modelId="{92F384B0-4E69-466C-B149-1267D35FA4BE}">
      <dgm:prSet/>
      <dgm:spPr/>
      <dgm:t>
        <a:bodyPr/>
        <a:lstStyle/>
        <a:p>
          <a:r>
            <a:rPr lang="nb-NO"/>
            <a:t>HTTP://    HTTPS://</a:t>
          </a:r>
          <a:br>
            <a:rPr lang="nb-NO"/>
          </a:br>
          <a:r>
            <a:rPr lang="nb-NO"/>
            <a:t>Https:// gir sikkerhet og Rotary’s internettsider får denne funksjonaliteten i løpet av mai.</a:t>
          </a:r>
          <a:br>
            <a:rPr lang="nb-NO"/>
          </a:br>
          <a:endParaRPr lang="en-US"/>
        </a:p>
      </dgm:t>
    </dgm:pt>
    <dgm:pt modelId="{58226811-64D2-4AC6-99A0-5253870776E8}" type="parTrans" cxnId="{B8662AFB-9C6D-4348-8FEA-D5D3BD18BD0F}">
      <dgm:prSet/>
      <dgm:spPr/>
      <dgm:t>
        <a:bodyPr/>
        <a:lstStyle/>
        <a:p>
          <a:endParaRPr lang="en-US"/>
        </a:p>
      </dgm:t>
    </dgm:pt>
    <dgm:pt modelId="{760C04D2-A583-4B09-92F3-709D7CDF11AC}" type="sibTrans" cxnId="{B8662AFB-9C6D-4348-8FEA-D5D3BD18BD0F}">
      <dgm:prSet/>
      <dgm:spPr/>
      <dgm:t>
        <a:bodyPr/>
        <a:lstStyle/>
        <a:p>
          <a:endParaRPr lang="en-US"/>
        </a:p>
      </dgm:t>
    </dgm:pt>
    <dgm:pt modelId="{F402034D-2186-4B77-9ECA-D36C7066843A}">
      <dgm:prSet/>
      <dgm:spPr/>
      <dgm:t>
        <a:bodyPr/>
        <a:lstStyle/>
        <a:p>
          <a:r>
            <a:rPr lang="nb-NO"/>
            <a:t>Bruk «lukkede» sider på klubbens internettside når dere legger inn</a:t>
          </a:r>
          <a:br>
            <a:rPr lang="nb-NO"/>
          </a:br>
          <a:r>
            <a:rPr lang="nb-NO"/>
            <a:t>personopplysninger eller andre opplysninger som kun klubbens medlemmer skal ha tilgang til.</a:t>
          </a:r>
          <a:br>
            <a:rPr lang="nb-NO"/>
          </a:br>
          <a:endParaRPr lang="en-US"/>
        </a:p>
      </dgm:t>
    </dgm:pt>
    <dgm:pt modelId="{F52E234E-771B-4B76-AF48-32E836F3F2BD}" type="parTrans" cxnId="{E60C3CB3-E7BE-4B9E-BC5A-A5E30500FC95}">
      <dgm:prSet/>
      <dgm:spPr/>
      <dgm:t>
        <a:bodyPr/>
        <a:lstStyle/>
        <a:p>
          <a:endParaRPr lang="en-US"/>
        </a:p>
      </dgm:t>
    </dgm:pt>
    <dgm:pt modelId="{170C43C4-8396-430E-A1E4-DFE04AC333FD}" type="sibTrans" cxnId="{E60C3CB3-E7BE-4B9E-BC5A-A5E30500FC95}">
      <dgm:prSet/>
      <dgm:spPr/>
      <dgm:t>
        <a:bodyPr/>
        <a:lstStyle/>
        <a:p>
          <a:endParaRPr lang="en-US"/>
        </a:p>
      </dgm:t>
    </dgm:pt>
    <dgm:pt modelId="{30596C3B-1839-4A1B-91F7-DDA3420DEE11}">
      <dgm:prSet/>
      <dgm:spPr/>
      <dgm:t>
        <a:bodyPr/>
        <a:lstStyle/>
        <a:p>
          <a:r>
            <a:rPr lang="nb-NO"/>
            <a:t>Det er klubben selv som er ansvarlig for at innholdet på sine</a:t>
          </a:r>
          <a:br>
            <a:rPr lang="nb-NO"/>
          </a:br>
          <a:r>
            <a:rPr lang="nb-NO"/>
            <a:t>internettsider er i samsvar med lovverk og regler.</a:t>
          </a:r>
          <a:endParaRPr lang="en-US"/>
        </a:p>
      </dgm:t>
    </dgm:pt>
    <dgm:pt modelId="{3553BDDF-7308-4D99-B46F-763313C58439}" type="parTrans" cxnId="{4B9E2960-FDE6-4E54-A0A9-2A78910758F0}">
      <dgm:prSet/>
      <dgm:spPr/>
      <dgm:t>
        <a:bodyPr/>
        <a:lstStyle/>
        <a:p>
          <a:endParaRPr lang="en-US"/>
        </a:p>
      </dgm:t>
    </dgm:pt>
    <dgm:pt modelId="{3F98DAC2-54A4-4AE2-9622-0F0E9CAE6B8C}" type="sibTrans" cxnId="{4B9E2960-FDE6-4E54-A0A9-2A78910758F0}">
      <dgm:prSet/>
      <dgm:spPr/>
      <dgm:t>
        <a:bodyPr/>
        <a:lstStyle/>
        <a:p>
          <a:endParaRPr lang="en-US"/>
        </a:p>
      </dgm:t>
    </dgm:pt>
    <dgm:pt modelId="{12450DCC-C824-45AA-BD89-322B29CEF0AE}" type="pres">
      <dgm:prSet presAssocID="{2F74AB22-46E8-4501-AA38-E97A095CFAC7}" presName="vert0" presStyleCnt="0">
        <dgm:presLayoutVars>
          <dgm:dir/>
          <dgm:animOne val="branch"/>
          <dgm:animLvl val="lvl"/>
        </dgm:presLayoutVars>
      </dgm:prSet>
      <dgm:spPr/>
    </dgm:pt>
    <dgm:pt modelId="{A09A4865-A2D6-4B08-9DB3-89DACB50CBD7}" type="pres">
      <dgm:prSet presAssocID="{4F7C633C-EB43-4110-8CF5-4890BDBA70BE}" presName="thickLine" presStyleLbl="alignNode1" presStyleIdx="0" presStyleCnt="5"/>
      <dgm:spPr/>
    </dgm:pt>
    <dgm:pt modelId="{22769BC0-2C07-4921-9DAE-453DDAB9329D}" type="pres">
      <dgm:prSet presAssocID="{4F7C633C-EB43-4110-8CF5-4890BDBA70BE}" presName="horz1" presStyleCnt="0"/>
      <dgm:spPr/>
    </dgm:pt>
    <dgm:pt modelId="{90BA4938-E742-4D46-8C48-CB537DF6B1F9}" type="pres">
      <dgm:prSet presAssocID="{4F7C633C-EB43-4110-8CF5-4890BDBA70BE}" presName="tx1" presStyleLbl="revTx" presStyleIdx="0" presStyleCnt="5"/>
      <dgm:spPr/>
    </dgm:pt>
    <dgm:pt modelId="{81F67204-E16D-4E60-A167-BF9995D094E3}" type="pres">
      <dgm:prSet presAssocID="{4F7C633C-EB43-4110-8CF5-4890BDBA70BE}" presName="vert1" presStyleCnt="0"/>
      <dgm:spPr/>
    </dgm:pt>
    <dgm:pt modelId="{DA87F98C-F514-45F0-AD01-622DD5FAE6AF}" type="pres">
      <dgm:prSet presAssocID="{06929963-A10C-4B56-A649-53E5771D1AD1}" presName="thickLine" presStyleLbl="alignNode1" presStyleIdx="1" presStyleCnt="5"/>
      <dgm:spPr/>
    </dgm:pt>
    <dgm:pt modelId="{7109E99D-8BD3-479A-BF67-D789ECAC6BFA}" type="pres">
      <dgm:prSet presAssocID="{06929963-A10C-4B56-A649-53E5771D1AD1}" presName="horz1" presStyleCnt="0"/>
      <dgm:spPr/>
    </dgm:pt>
    <dgm:pt modelId="{749B7CC7-9956-462C-85C7-920ABD87C533}" type="pres">
      <dgm:prSet presAssocID="{06929963-A10C-4B56-A649-53E5771D1AD1}" presName="tx1" presStyleLbl="revTx" presStyleIdx="1" presStyleCnt="5"/>
      <dgm:spPr/>
    </dgm:pt>
    <dgm:pt modelId="{F9AC1B22-9009-4E5D-B764-F84508D17E39}" type="pres">
      <dgm:prSet presAssocID="{06929963-A10C-4B56-A649-53E5771D1AD1}" presName="vert1" presStyleCnt="0"/>
      <dgm:spPr/>
    </dgm:pt>
    <dgm:pt modelId="{E0FC97BB-F009-4F62-B28A-EB1BB5734C18}" type="pres">
      <dgm:prSet presAssocID="{92F384B0-4E69-466C-B149-1267D35FA4BE}" presName="thickLine" presStyleLbl="alignNode1" presStyleIdx="2" presStyleCnt="5"/>
      <dgm:spPr/>
    </dgm:pt>
    <dgm:pt modelId="{8A0C0058-00DA-4037-8EDF-0A12AA6CBE71}" type="pres">
      <dgm:prSet presAssocID="{92F384B0-4E69-466C-B149-1267D35FA4BE}" presName="horz1" presStyleCnt="0"/>
      <dgm:spPr/>
    </dgm:pt>
    <dgm:pt modelId="{27CF2B3D-983A-49A2-9D70-17B4494027FB}" type="pres">
      <dgm:prSet presAssocID="{92F384B0-4E69-466C-B149-1267D35FA4BE}" presName="tx1" presStyleLbl="revTx" presStyleIdx="2" presStyleCnt="5"/>
      <dgm:spPr/>
    </dgm:pt>
    <dgm:pt modelId="{224C7B6F-F2AA-4FFE-988A-6F69A4A48E55}" type="pres">
      <dgm:prSet presAssocID="{92F384B0-4E69-466C-B149-1267D35FA4BE}" presName="vert1" presStyleCnt="0"/>
      <dgm:spPr/>
    </dgm:pt>
    <dgm:pt modelId="{6E6C88E5-85E0-41D6-BC49-C152459F86B6}" type="pres">
      <dgm:prSet presAssocID="{F402034D-2186-4B77-9ECA-D36C7066843A}" presName="thickLine" presStyleLbl="alignNode1" presStyleIdx="3" presStyleCnt="5"/>
      <dgm:spPr/>
    </dgm:pt>
    <dgm:pt modelId="{94481502-AB32-4AF8-811A-A856125A9608}" type="pres">
      <dgm:prSet presAssocID="{F402034D-2186-4B77-9ECA-D36C7066843A}" presName="horz1" presStyleCnt="0"/>
      <dgm:spPr/>
    </dgm:pt>
    <dgm:pt modelId="{65424A42-08F2-43A8-AFE4-823AABB85BD9}" type="pres">
      <dgm:prSet presAssocID="{F402034D-2186-4B77-9ECA-D36C7066843A}" presName="tx1" presStyleLbl="revTx" presStyleIdx="3" presStyleCnt="5"/>
      <dgm:spPr/>
    </dgm:pt>
    <dgm:pt modelId="{B8195933-E3FB-456D-9579-E31C0327E6B8}" type="pres">
      <dgm:prSet presAssocID="{F402034D-2186-4B77-9ECA-D36C7066843A}" presName="vert1" presStyleCnt="0"/>
      <dgm:spPr/>
    </dgm:pt>
    <dgm:pt modelId="{108691C3-74A3-4447-B984-5B7F0D991B8B}" type="pres">
      <dgm:prSet presAssocID="{30596C3B-1839-4A1B-91F7-DDA3420DEE11}" presName="thickLine" presStyleLbl="alignNode1" presStyleIdx="4" presStyleCnt="5"/>
      <dgm:spPr/>
    </dgm:pt>
    <dgm:pt modelId="{22D56603-6E0F-4A87-8FFB-93E65C400A46}" type="pres">
      <dgm:prSet presAssocID="{30596C3B-1839-4A1B-91F7-DDA3420DEE11}" presName="horz1" presStyleCnt="0"/>
      <dgm:spPr/>
    </dgm:pt>
    <dgm:pt modelId="{3A54A6CE-EE1C-482E-90C3-D986EE8F2565}" type="pres">
      <dgm:prSet presAssocID="{30596C3B-1839-4A1B-91F7-DDA3420DEE11}" presName="tx1" presStyleLbl="revTx" presStyleIdx="4" presStyleCnt="5"/>
      <dgm:spPr/>
    </dgm:pt>
    <dgm:pt modelId="{B266E639-7E88-4C75-92DE-2586C37EDD34}" type="pres">
      <dgm:prSet presAssocID="{30596C3B-1839-4A1B-91F7-DDA3420DEE11}" presName="vert1" presStyleCnt="0"/>
      <dgm:spPr/>
    </dgm:pt>
  </dgm:ptLst>
  <dgm:cxnLst>
    <dgm:cxn modelId="{AE1ED134-D6A4-42FF-8C58-DC5F992F3C5F}" type="presOf" srcId="{4F7C633C-EB43-4110-8CF5-4890BDBA70BE}" destId="{90BA4938-E742-4D46-8C48-CB537DF6B1F9}" srcOrd="0" destOrd="0" presId="urn:microsoft.com/office/officeart/2008/layout/LinedList"/>
    <dgm:cxn modelId="{7C25C05E-9A86-4281-BC07-5D7419B8C58D}" type="presOf" srcId="{2F74AB22-46E8-4501-AA38-E97A095CFAC7}" destId="{12450DCC-C824-45AA-BD89-322B29CEF0AE}" srcOrd="0" destOrd="0" presId="urn:microsoft.com/office/officeart/2008/layout/LinedList"/>
    <dgm:cxn modelId="{4B9E2960-FDE6-4E54-A0A9-2A78910758F0}" srcId="{2F74AB22-46E8-4501-AA38-E97A095CFAC7}" destId="{30596C3B-1839-4A1B-91F7-DDA3420DEE11}" srcOrd="4" destOrd="0" parTransId="{3553BDDF-7308-4D99-B46F-763313C58439}" sibTransId="{3F98DAC2-54A4-4AE2-9622-0F0E9CAE6B8C}"/>
    <dgm:cxn modelId="{16430C52-6CFD-4386-8AEB-63EEB9A154B4}" srcId="{2F74AB22-46E8-4501-AA38-E97A095CFAC7}" destId="{06929963-A10C-4B56-A649-53E5771D1AD1}" srcOrd="1" destOrd="0" parTransId="{E4289DCD-C127-4FB3-BD20-BAAB6E4EADBF}" sibTransId="{3D28F732-923E-4D36-9756-F258C4BF7A0F}"/>
    <dgm:cxn modelId="{8A332955-7D91-400A-9C91-692164D4FDC3}" type="presOf" srcId="{92F384B0-4E69-466C-B149-1267D35FA4BE}" destId="{27CF2B3D-983A-49A2-9D70-17B4494027FB}" srcOrd="0" destOrd="0" presId="urn:microsoft.com/office/officeart/2008/layout/LinedList"/>
    <dgm:cxn modelId="{77C21FA1-C6C4-4B2C-95C1-08A6AFDCE503}" srcId="{2F74AB22-46E8-4501-AA38-E97A095CFAC7}" destId="{4F7C633C-EB43-4110-8CF5-4890BDBA70BE}" srcOrd="0" destOrd="0" parTransId="{BA5BF039-E70F-4813-8216-F64892B78792}" sibTransId="{AC873763-AC28-482A-9282-8DDF4DD0016B}"/>
    <dgm:cxn modelId="{079DA1A1-854E-4868-899F-47538D8CE86F}" type="presOf" srcId="{06929963-A10C-4B56-A649-53E5771D1AD1}" destId="{749B7CC7-9956-462C-85C7-920ABD87C533}" srcOrd="0" destOrd="0" presId="urn:microsoft.com/office/officeart/2008/layout/LinedList"/>
    <dgm:cxn modelId="{FE9BDDA5-719D-4F0C-A7D5-18FE933D00A8}" type="presOf" srcId="{F402034D-2186-4B77-9ECA-D36C7066843A}" destId="{65424A42-08F2-43A8-AFE4-823AABB85BD9}" srcOrd="0" destOrd="0" presId="urn:microsoft.com/office/officeart/2008/layout/LinedList"/>
    <dgm:cxn modelId="{E60C3CB3-E7BE-4B9E-BC5A-A5E30500FC95}" srcId="{2F74AB22-46E8-4501-AA38-E97A095CFAC7}" destId="{F402034D-2186-4B77-9ECA-D36C7066843A}" srcOrd="3" destOrd="0" parTransId="{F52E234E-771B-4B76-AF48-32E836F3F2BD}" sibTransId="{170C43C4-8396-430E-A1E4-DFE04AC333FD}"/>
    <dgm:cxn modelId="{2F33D1C3-CD54-489A-995B-6F68CE50B65C}" type="presOf" srcId="{30596C3B-1839-4A1B-91F7-DDA3420DEE11}" destId="{3A54A6CE-EE1C-482E-90C3-D986EE8F2565}" srcOrd="0" destOrd="0" presId="urn:microsoft.com/office/officeart/2008/layout/LinedList"/>
    <dgm:cxn modelId="{B8662AFB-9C6D-4348-8FEA-D5D3BD18BD0F}" srcId="{2F74AB22-46E8-4501-AA38-E97A095CFAC7}" destId="{92F384B0-4E69-466C-B149-1267D35FA4BE}" srcOrd="2" destOrd="0" parTransId="{58226811-64D2-4AC6-99A0-5253870776E8}" sibTransId="{760C04D2-A583-4B09-92F3-709D7CDF11AC}"/>
    <dgm:cxn modelId="{44D9C1A8-E0DB-4B98-8752-0684E37B1642}" type="presParOf" srcId="{12450DCC-C824-45AA-BD89-322B29CEF0AE}" destId="{A09A4865-A2D6-4B08-9DB3-89DACB50CBD7}" srcOrd="0" destOrd="0" presId="urn:microsoft.com/office/officeart/2008/layout/LinedList"/>
    <dgm:cxn modelId="{5F32DA04-2FA8-4FA3-849C-75115471B94D}" type="presParOf" srcId="{12450DCC-C824-45AA-BD89-322B29CEF0AE}" destId="{22769BC0-2C07-4921-9DAE-453DDAB9329D}" srcOrd="1" destOrd="0" presId="urn:microsoft.com/office/officeart/2008/layout/LinedList"/>
    <dgm:cxn modelId="{48BF5AA1-BD22-4F50-9963-C0C5369E015C}" type="presParOf" srcId="{22769BC0-2C07-4921-9DAE-453DDAB9329D}" destId="{90BA4938-E742-4D46-8C48-CB537DF6B1F9}" srcOrd="0" destOrd="0" presId="urn:microsoft.com/office/officeart/2008/layout/LinedList"/>
    <dgm:cxn modelId="{8237B450-7E67-4B6F-8337-E899DAC15BB0}" type="presParOf" srcId="{22769BC0-2C07-4921-9DAE-453DDAB9329D}" destId="{81F67204-E16D-4E60-A167-BF9995D094E3}" srcOrd="1" destOrd="0" presId="urn:microsoft.com/office/officeart/2008/layout/LinedList"/>
    <dgm:cxn modelId="{59734A16-1F82-40D4-8107-5884214102D9}" type="presParOf" srcId="{12450DCC-C824-45AA-BD89-322B29CEF0AE}" destId="{DA87F98C-F514-45F0-AD01-622DD5FAE6AF}" srcOrd="2" destOrd="0" presId="urn:microsoft.com/office/officeart/2008/layout/LinedList"/>
    <dgm:cxn modelId="{BFB7D44B-91E0-47EC-B856-B852CA5AA2AF}" type="presParOf" srcId="{12450DCC-C824-45AA-BD89-322B29CEF0AE}" destId="{7109E99D-8BD3-479A-BF67-D789ECAC6BFA}" srcOrd="3" destOrd="0" presId="urn:microsoft.com/office/officeart/2008/layout/LinedList"/>
    <dgm:cxn modelId="{879355DC-E4BC-43F8-A513-70C677DAD049}" type="presParOf" srcId="{7109E99D-8BD3-479A-BF67-D789ECAC6BFA}" destId="{749B7CC7-9956-462C-85C7-920ABD87C533}" srcOrd="0" destOrd="0" presId="urn:microsoft.com/office/officeart/2008/layout/LinedList"/>
    <dgm:cxn modelId="{1827E2A5-28AA-44CC-8862-B7F18B99D30B}" type="presParOf" srcId="{7109E99D-8BD3-479A-BF67-D789ECAC6BFA}" destId="{F9AC1B22-9009-4E5D-B764-F84508D17E39}" srcOrd="1" destOrd="0" presId="urn:microsoft.com/office/officeart/2008/layout/LinedList"/>
    <dgm:cxn modelId="{A199E7CA-53C3-45ED-BC4E-CEC8B7815B25}" type="presParOf" srcId="{12450DCC-C824-45AA-BD89-322B29CEF0AE}" destId="{E0FC97BB-F009-4F62-B28A-EB1BB5734C18}" srcOrd="4" destOrd="0" presId="urn:microsoft.com/office/officeart/2008/layout/LinedList"/>
    <dgm:cxn modelId="{26AF7B71-8987-472C-9804-E77F91269C29}" type="presParOf" srcId="{12450DCC-C824-45AA-BD89-322B29CEF0AE}" destId="{8A0C0058-00DA-4037-8EDF-0A12AA6CBE71}" srcOrd="5" destOrd="0" presId="urn:microsoft.com/office/officeart/2008/layout/LinedList"/>
    <dgm:cxn modelId="{4E1AE5E8-C1DC-495C-8823-D1318A8B1ABA}" type="presParOf" srcId="{8A0C0058-00DA-4037-8EDF-0A12AA6CBE71}" destId="{27CF2B3D-983A-49A2-9D70-17B4494027FB}" srcOrd="0" destOrd="0" presId="urn:microsoft.com/office/officeart/2008/layout/LinedList"/>
    <dgm:cxn modelId="{6B5C322C-2603-45CC-A2E0-B78268DABE0E}" type="presParOf" srcId="{8A0C0058-00DA-4037-8EDF-0A12AA6CBE71}" destId="{224C7B6F-F2AA-4FFE-988A-6F69A4A48E55}" srcOrd="1" destOrd="0" presId="urn:microsoft.com/office/officeart/2008/layout/LinedList"/>
    <dgm:cxn modelId="{CD42A976-890B-4690-A208-7DDA7340FF76}" type="presParOf" srcId="{12450DCC-C824-45AA-BD89-322B29CEF0AE}" destId="{6E6C88E5-85E0-41D6-BC49-C152459F86B6}" srcOrd="6" destOrd="0" presId="urn:microsoft.com/office/officeart/2008/layout/LinedList"/>
    <dgm:cxn modelId="{8E34FBA4-87D3-401A-A656-822A795ECA1A}" type="presParOf" srcId="{12450DCC-C824-45AA-BD89-322B29CEF0AE}" destId="{94481502-AB32-4AF8-811A-A856125A9608}" srcOrd="7" destOrd="0" presId="urn:microsoft.com/office/officeart/2008/layout/LinedList"/>
    <dgm:cxn modelId="{E23C0460-CC5B-4177-A19B-D00C784CFD2E}" type="presParOf" srcId="{94481502-AB32-4AF8-811A-A856125A9608}" destId="{65424A42-08F2-43A8-AFE4-823AABB85BD9}" srcOrd="0" destOrd="0" presId="urn:microsoft.com/office/officeart/2008/layout/LinedList"/>
    <dgm:cxn modelId="{1FF79F64-B334-4F2C-AA06-12FFF81F1CF3}" type="presParOf" srcId="{94481502-AB32-4AF8-811A-A856125A9608}" destId="{B8195933-E3FB-456D-9579-E31C0327E6B8}" srcOrd="1" destOrd="0" presId="urn:microsoft.com/office/officeart/2008/layout/LinedList"/>
    <dgm:cxn modelId="{4D4E21CC-E0F2-4ED9-9CF5-C99346DFD3B9}" type="presParOf" srcId="{12450DCC-C824-45AA-BD89-322B29CEF0AE}" destId="{108691C3-74A3-4447-B984-5B7F0D991B8B}" srcOrd="8" destOrd="0" presId="urn:microsoft.com/office/officeart/2008/layout/LinedList"/>
    <dgm:cxn modelId="{898DC9CB-DA06-4843-A744-D623DCD2845F}" type="presParOf" srcId="{12450DCC-C824-45AA-BD89-322B29CEF0AE}" destId="{22D56603-6E0F-4A87-8FFB-93E65C400A46}" srcOrd="9" destOrd="0" presId="urn:microsoft.com/office/officeart/2008/layout/LinedList"/>
    <dgm:cxn modelId="{9824E147-C7F9-46C4-8D15-139AC2B42C74}" type="presParOf" srcId="{22D56603-6E0F-4A87-8FFB-93E65C400A46}" destId="{3A54A6CE-EE1C-482E-90C3-D986EE8F2565}" srcOrd="0" destOrd="0" presId="urn:microsoft.com/office/officeart/2008/layout/LinedList"/>
    <dgm:cxn modelId="{7ACEBFB0-4235-48ED-9546-73EE3B6729D5}" type="presParOf" srcId="{22D56603-6E0F-4A87-8FFB-93E65C400A46}" destId="{B266E639-7E88-4C75-92DE-2586C37EDD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0FBE6E-A315-4620-9F5C-2D0752A154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210896-30FB-4E1E-BD1B-36D402419EBC}">
      <dgm:prSet/>
      <dgm:spPr/>
      <dgm:t>
        <a:bodyPr/>
        <a:lstStyle/>
        <a:p>
          <a:r>
            <a:rPr lang="nb-NO"/>
            <a:t>Google og Rotary har inngått samarbeide og alle klubber og Rotary-distrikter i Norge har fått tilgang til Google Suite gratis.</a:t>
          </a:r>
          <a:br>
            <a:rPr lang="nb-NO"/>
          </a:br>
          <a:endParaRPr lang="en-US"/>
        </a:p>
      </dgm:t>
    </dgm:pt>
    <dgm:pt modelId="{EDF7C1D8-602E-47FF-B191-4A6A14215CE2}" type="parTrans" cxnId="{A0CD1B65-0817-4D05-9D27-3D32A6CE3465}">
      <dgm:prSet/>
      <dgm:spPr/>
      <dgm:t>
        <a:bodyPr/>
        <a:lstStyle/>
        <a:p>
          <a:endParaRPr lang="en-US"/>
        </a:p>
      </dgm:t>
    </dgm:pt>
    <dgm:pt modelId="{E25BAF2E-3904-438F-A12A-3DAA0F24CB45}" type="sibTrans" cxnId="{A0CD1B65-0817-4D05-9D27-3D32A6CE3465}">
      <dgm:prSet/>
      <dgm:spPr/>
      <dgm:t>
        <a:bodyPr/>
        <a:lstStyle/>
        <a:p>
          <a:endParaRPr lang="en-US"/>
        </a:p>
      </dgm:t>
    </dgm:pt>
    <dgm:pt modelId="{02480439-4AE8-41CA-8CF5-040746B756D0}">
      <dgm:prSet/>
      <dgm:spPr/>
      <dgm:t>
        <a:bodyPr/>
        <a:lstStyle/>
        <a:p>
          <a:r>
            <a:rPr lang="nb-NO"/>
            <a:t>Alle klubbenes presidenter og sekretærer har fått melding om dette.</a:t>
          </a:r>
          <a:br>
            <a:rPr lang="nb-NO"/>
          </a:br>
          <a:endParaRPr lang="en-US"/>
        </a:p>
      </dgm:t>
    </dgm:pt>
    <dgm:pt modelId="{33157D42-D991-43D0-AD42-F140E54CC73B}" type="parTrans" cxnId="{2109E7E0-B4DB-4565-B5BA-452D95D1E4CD}">
      <dgm:prSet/>
      <dgm:spPr/>
      <dgm:t>
        <a:bodyPr/>
        <a:lstStyle/>
        <a:p>
          <a:endParaRPr lang="en-US"/>
        </a:p>
      </dgm:t>
    </dgm:pt>
    <dgm:pt modelId="{7F576294-0FE4-45E2-B262-F0C5FF057A26}" type="sibTrans" cxnId="{2109E7E0-B4DB-4565-B5BA-452D95D1E4CD}">
      <dgm:prSet/>
      <dgm:spPr/>
      <dgm:t>
        <a:bodyPr/>
        <a:lstStyle/>
        <a:p>
          <a:endParaRPr lang="en-US"/>
        </a:p>
      </dgm:t>
    </dgm:pt>
    <dgm:pt modelId="{6992BB2D-2B59-4164-93CC-7303E9233B1B}">
      <dgm:prSet/>
      <dgm:spPr/>
      <dgm:t>
        <a:bodyPr/>
        <a:lstStyle/>
        <a:p>
          <a:r>
            <a:rPr lang="nb-NO"/>
            <a:t>Klubbens e-postadresse (eksempel </a:t>
          </a:r>
          <a:r>
            <a:rPr lang="nb-NO">
              <a:hlinkClick xmlns:r="http://schemas.openxmlformats.org/officeDocument/2006/relationships" r:id="rId1"/>
            </a:rPr>
            <a:t>nesbru@rotary.no</a:t>
          </a:r>
          <a:r>
            <a:rPr lang="nb-NO"/>
            <a:t>) vil bli flyttet til googles servere i løpet av mai men beholder navnet.</a:t>
          </a:r>
          <a:br>
            <a:rPr lang="nb-NO"/>
          </a:br>
          <a:endParaRPr lang="en-US"/>
        </a:p>
      </dgm:t>
    </dgm:pt>
    <dgm:pt modelId="{F9C3725D-5AED-48D9-80E0-B63E8FD57800}" type="parTrans" cxnId="{826A3664-417C-467B-9471-13C509EED459}">
      <dgm:prSet/>
      <dgm:spPr/>
      <dgm:t>
        <a:bodyPr/>
        <a:lstStyle/>
        <a:p>
          <a:endParaRPr lang="en-US"/>
        </a:p>
      </dgm:t>
    </dgm:pt>
    <dgm:pt modelId="{E53C5742-533F-47B1-806E-B85BDA5F8920}" type="sibTrans" cxnId="{826A3664-417C-467B-9471-13C509EED459}">
      <dgm:prSet/>
      <dgm:spPr/>
      <dgm:t>
        <a:bodyPr/>
        <a:lstStyle/>
        <a:p>
          <a:endParaRPr lang="en-US"/>
        </a:p>
      </dgm:t>
    </dgm:pt>
    <dgm:pt modelId="{31326816-B8BE-4A52-8B0E-8369FF2C9050}">
      <dgm:prSet/>
      <dgm:spPr/>
      <dgm:t>
        <a:bodyPr/>
        <a:lstStyle/>
        <a:p>
          <a:r>
            <a:rPr lang="nb-NO"/>
            <a:t>Google Meet blir standard web-møteprogram for alle</a:t>
          </a:r>
          <a:br>
            <a:rPr lang="nb-NO"/>
          </a:br>
          <a:endParaRPr lang="en-US"/>
        </a:p>
      </dgm:t>
    </dgm:pt>
    <dgm:pt modelId="{F5965580-5331-46F5-9F11-AB7E18D08531}" type="parTrans" cxnId="{70C6BAEA-6CC5-4D24-B68A-1E287997FEF6}">
      <dgm:prSet/>
      <dgm:spPr/>
      <dgm:t>
        <a:bodyPr/>
        <a:lstStyle/>
        <a:p>
          <a:endParaRPr lang="en-US"/>
        </a:p>
      </dgm:t>
    </dgm:pt>
    <dgm:pt modelId="{05030A74-BA4E-423C-BC66-BA8484DE77FB}" type="sibTrans" cxnId="{70C6BAEA-6CC5-4D24-B68A-1E287997FEF6}">
      <dgm:prSet/>
      <dgm:spPr/>
      <dgm:t>
        <a:bodyPr/>
        <a:lstStyle/>
        <a:p>
          <a:endParaRPr lang="en-US"/>
        </a:p>
      </dgm:t>
    </dgm:pt>
    <dgm:pt modelId="{D3F653B9-2B41-4F93-A2D5-E539B6202947}">
      <dgm:prSet/>
      <dgm:spPr/>
      <dgm:t>
        <a:bodyPr/>
        <a:lstStyle/>
        <a:p>
          <a:r>
            <a:rPr lang="nb-NO"/>
            <a:t>Tilgang til 30 GB dokumentlagring gratis.</a:t>
          </a:r>
          <a:br>
            <a:rPr lang="nb-NO"/>
          </a:br>
          <a:endParaRPr lang="en-US"/>
        </a:p>
      </dgm:t>
    </dgm:pt>
    <dgm:pt modelId="{06C19022-00AC-457B-A2AB-39E3F82C1ADA}" type="parTrans" cxnId="{1065B662-8F48-4DEC-BF0E-FFB3B4FAD0A6}">
      <dgm:prSet/>
      <dgm:spPr/>
      <dgm:t>
        <a:bodyPr/>
        <a:lstStyle/>
        <a:p>
          <a:endParaRPr lang="en-US"/>
        </a:p>
      </dgm:t>
    </dgm:pt>
    <dgm:pt modelId="{875317D9-93B1-4F4E-AFA7-6509744339BA}" type="sibTrans" cxnId="{1065B662-8F48-4DEC-BF0E-FFB3B4FAD0A6}">
      <dgm:prSet/>
      <dgm:spPr/>
      <dgm:t>
        <a:bodyPr/>
        <a:lstStyle/>
        <a:p>
          <a:endParaRPr lang="en-US"/>
        </a:p>
      </dgm:t>
    </dgm:pt>
    <dgm:pt modelId="{054D069E-15D2-49E5-804E-0CA0ADE4D943}">
      <dgm:prSet/>
      <dgm:spPr/>
      <dgm:t>
        <a:bodyPr/>
        <a:lstStyle/>
        <a:p>
          <a:r>
            <a:rPr lang="nb-NO"/>
            <a:t>Mange andre funksjonaliteter.</a:t>
          </a:r>
          <a:endParaRPr lang="en-US"/>
        </a:p>
      </dgm:t>
    </dgm:pt>
    <dgm:pt modelId="{344CFD69-66B0-4B33-AB4B-C066DAFF145C}" type="parTrans" cxnId="{36F55D98-84E2-4766-A13B-6792A9623387}">
      <dgm:prSet/>
      <dgm:spPr/>
      <dgm:t>
        <a:bodyPr/>
        <a:lstStyle/>
        <a:p>
          <a:endParaRPr lang="en-US"/>
        </a:p>
      </dgm:t>
    </dgm:pt>
    <dgm:pt modelId="{C3F60441-C909-42D4-A2C6-54630B8793C7}" type="sibTrans" cxnId="{36F55D98-84E2-4766-A13B-6792A9623387}">
      <dgm:prSet/>
      <dgm:spPr/>
      <dgm:t>
        <a:bodyPr/>
        <a:lstStyle/>
        <a:p>
          <a:endParaRPr lang="en-US"/>
        </a:p>
      </dgm:t>
    </dgm:pt>
    <dgm:pt modelId="{5832DF34-E6E8-447F-A008-6929863AF697}" type="pres">
      <dgm:prSet presAssocID="{5F0FBE6E-A315-4620-9F5C-2D0752A154B1}" presName="vert0" presStyleCnt="0">
        <dgm:presLayoutVars>
          <dgm:dir/>
          <dgm:animOne val="branch"/>
          <dgm:animLvl val="lvl"/>
        </dgm:presLayoutVars>
      </dgm:prSet>
      <dgm:spPr/>
    </dgm:pt>
    <dgm:pt modelId="{0510E0C2-CEA8-4E03-96F0-70920E0D7083}" type="pres">
      <dgm:prSet presAssocID="{B1210896-30FB-4E1E-BD1B-36D402419EBC}" presName="thickLine" presStyleLbl="alignNode1" presStyleIdx="0" presStyleCnt="6"/>
      <dgm:spPr/>
    </dgm:pt>
    <dgm:pt modelId="{2E7AACB2-3DED-4598-B6AE-EC93A97CC1FE}" type="pres">
      <dgm:prSet presAssocID="{B1210896-30FB-4E1E-BD1B-36D402419EBC}" presName="horz1" presStyleCnt="0"/>
      <dgm:spPr/>
    </dgm:pt>
    <dgm:pt modelId="{82982A34-5B41-4F24-9F85-48D0D29A5C40}" type="pres">
      <dgm:prSet presAssocID="{B1210896-30FB-4E1E-BD1B-36D402419EBC}" presName="tx1" presStyleLbl="revTx" presStyleIdx="0" presStyleCnt="6"/>
      <dgm:spPr/>
    </dgm:pt>
    <dgm:pt modelId="{06EC5F60-16D7-4AB7-8CB1-FB2A47F0FFF9}" type="pres">
      <dgm:prSet presAssocID="{B1210896-30FB-4E1E-BD1B-36D402419EBC}" presName="vert1" presStyleCnt="0"/>
      <dgm:spPr/>
    </dgm:pt>
    <dgm:pt modelId="{E35A1897-96C9-4C2C-90DF-9463B167F3D4}" type="pres">
      <dgm:prSet presAssocID="{02480439-4AE8-41CA-8CF5-040746B756D0}" presName="thickLine" presStyleLbl="alignNode1" presStyleIdx="1" presStyleCnt="6"/>
      <dgm:spPr/>
    </dgm:pt>
    <dgm:pt modelId="{8704743E-EC15-4BD4-BDE2-DB359BE6DDDD}" type="pres">
      <dgm:prSet presAssocID="{02480439-4AE8-41CA-8CF5-040746B756D0}" presName="horz1" presStyleCnt="0"/>
      <dgm:spPr/>
    </dgm:pt>
    <dgm:pt modelId="{18E6C111-7F11-4756-A01D-3F6BF9E130ED}" type="pres">
      <dgm:prSet presAssocID="{02480439-4AE8-41CA-8CF5-040746B756D0}" presName="tx1" presStyleLbl="revTx" presStyleIdx="1" presStyleCnt="6"/>
      <dgm:spPr/>
    </dgm:pt>
    <dgm:pt modelId="{D9C3B30C-A15D-4C7D-BA7A-9E90EEA9831A}" type="pres">
      <dgm:prSet presAssocID="{02480439-4AE8-41CA-8CF5-040746B756D0}" presName="vert1" presStyleCnt="0"/>
      <dgm:spPr/>
    </dgm:pt>
    <dgm:pt modelId="{B09EC341-DB9E-48D4-8B40-0F688F025AAF}" type="pres">
      <dgm:prSet presAssocID="{6992BB2D-2B59-4164-93CC-7303E9233B1B}" presName="thickLine" presStyleLbl="alignNode1" presStyleIdx="2" presStyleCnt="6"/>
      <dgm:spPr/>
    </dgm:pt>
    <dgm:pt modelId="{8E9D517D-DBF2-4AE5-9189-2C780CB9191F}" type="pres">
      <dgm:prSet presAssocID="{6992BB2D-2B59-4164-93CC-7303E9233B1B}" presName="horz1" presStyleCnt="0"/>
      <dgm:spPr/>
    </dgm:pt>
    <dgm:pt modelId="{2BBC20B4-3797-451F-B26A-72DFED2C0B04}" type="pres">
      <dgm:prSet presAssocID="{6992BB2D-2B59-4164-93CC-7303E9233B1B}" presName="tx1" presStyleLbl="revTx" presStyleIdx="2" presStyleCnt="6"/>
      <dgm:spPr/>
    </dgm:pt>
    <dgm:pt modelId="{C89BDC73-9F7D-4E34-945D-D73BB5284FFA}" type="pres">
      <dgm:prSet presAssocID="{6992BB2D-2B59-4164-93CC-7303E9233B1B}" presName="vert1" presStyleCnt="0"/>
      <dgm:spPr/>
    </dgm:pt>
    <dgm:pt modelId="{0725AD95-3DC3-49E8-9140-2CFC1A2FB3FA}" type="pres">
      <dgm:prSet presAssocID="{31326816-B8BE-4A52-8B0E-8369FF2C9050}" presName="thickLine" presStyleLbl="alignNode1" presStyleIdx="3" presStyleCnt="6"/>
      <dgm:spPr/>
    </dgm:pt>
    <dgm:pt modelId="{E7D8B43B-B1FB-44B2-B159-E9AF17D5933A}" type="pres">
      <dgm:prSet presAssocID="{31326816-B8BE-4A52-8B0E-8369FF2C9050}" presName="horz1" presStyleCnt="0"/>
      <dgm:spPr/>
    </dgm:pt>
    <dgm:pt modelId="{3C89B671-791B-4F7F-B5D0-C81A0B1DA64E}" type="pres">
      <dgm:prSet presAssocID="{31326816-B8BE-4A52-8B0E-8369FF2C9050}" presName="tx1" presStyleLbl="revTx" presStyleIdx="3" presStyleCnt="6"/>
      <dgm:spPr/>
    </dgm:pt>
    <dgm:pt modelId="{D425D394-A4A5-4CA5-9D79-90D20077C054}" type="pres">
      <dgm:prSet presAssocID="{31326816-B8BE-4A52-8B0E-8369FF2C9050}" presName="vert1" presStyleCnt="0"/>
      <dgm:spPr/>
    </dgm:pt>
    <dgm:pt modelId="{F51C3DF8-BB03-4FDA-A0F1-B6C413755399}" type="pres">
      <dgm:prSet presAssocID="{D3F653B9-2B41-4F93-A2D5-E539B6202947}" presName="thickLine" presStyleLbl="alignNode1" presStyleIdx="4" presStyleCnt="6"/>
      <dgm:spPr/>
    </dgm:pt>
    <dgm:pt modelId="{6CB1D917-6774-4B99-B070-E827F539C582}" type="pres">
      <dgm:prSet presAssocID="{D3F653B9-2B41-4F93-A2D5-E539B6202947}" presName="horz1" presStyleCnt="0"/>
      <dgm:spPr/>
    </dgm:pt>
    <dgm:pt modelId="{6CBB6DE9-7A2F-47B9-A4E3-D18BC5AA71FA}" type="pres">
      <dgm:prSet presAssocID="{D3F653B9-2B41-4F93-A2D5-E539B6202947}" presName="tx1" presStyleLbl="revTx" presStyleIdx="4" presStyleCnt="6"/>
      <dgm:spPr/>
    </dgm:pt>
    <dgm:pt modelId="{189BB433-7AC2-4421-85DD-EE2854F44EED}" type="pres">
      <dgm:prSet presAssocID="{D3F653B9-2B41-4F93-A2D5-E539B6202947}" presName="vert1" presStyleCnt="0"/>
      <dgm:spPr/>
    </dgm:pt>
    <dgm:pt modelId="{419862E7-0D4C-4304-81AB-7BA2C8E56B6E}" type="pres">
      <dgm:prSet presAssocID="{054D069E-15D2-49E5-804E-0CA0ADE4D943}" presName="thickLine" presStyleLbl="alignNode1" presStyleIdx="5" presStyleCnt="6"/>
      <dgm:spPr/>
    </dgm:pt>
    <dgm:pt modelId="{9F7AE983-5ADE-4E51-9EC0-9706AEC5FA6D}" type="pres">
      <dgm:prSet presAssocID="{054D069E-15D2-49E5-804E-0CA0ADE4D943}" presName="horz1" presStyleCnt="0"/>
      <dgm:spPr/>
    </dgm:pt>
    <dgm:pt modelId="{15E0A843-FEFE-48B4-8C1D-AE50072EF907}" type="pres">
      <dgm:prSet presAssocID="{054D069E-15D2-49E5-804E-0CA0ADE4D943}" presName="tx1" presStyleLbl="revTx" presStyleIdx="5" presStyleCnt="6"/>
      <dgm:spPr/>
    </dgm:pt>
    <dgm:pt modelId="{E5DEC865-F9CB-4AE0-A1D0-44239AC21E40}" type="pres">
      <dgm:prSet presAssocID="{054D069E-15D2-49E5-804E-0CA0ADE4D943}" presName="vert1" presStyleCnt="0"/>
      <dgm:spPr/>
    </dgm:pt>
  </dgm:ptLst>
  <dgm:cxnLst>
    <dgm:cxn modelId="{3A11E008-AAC4-4D34-A02E-6ACB4D2B6FD1}" type="presOf" srcId="{D3F653B9-2B41-4F93-A2D5-E539B6202947}" destId="{6CBB6DE9-7A2F-47B9-A4E3-D18BC5AA71FA}" srcOrd="0" destOrd="0" presId="urn:microsoft.com/office/officeart/2008/layout/LinedList"/>
    <dgm:cxn modelId="{8987562E-FB6E-49F7-BA60-2FE376EECE79}" type="presOf" srcId="{6992BB2D-2B59-4164-93CC-7303E9233B1B}" destId="{2BBC20B4-3797-451F-B26A-72DFED2C0B04}" srcOrd="0" destOrd="0" presId="urn:microsoft.com/office/officeart/2008/layout/LinedList"/>
    <dgm:cxn modelId="{1065B662-8F48-4DEC-BF0E-FFB3B4FAD0A6}" srcId="{5F0FBE6E-A315-4620-9F5C-2D0752A154B1}" destId="{D3F653B9-2B41-4F93-A2D5-E539B6202947}" srcOrd="4" destOrd="0" parTransId="{06C19022-00AC-457B-A2AB-39E3F82C1ADA}" sibTransId="{875317D9-93B1-4F4E-AFA7-6509744339BA}"/>
    <dgm:cxn modelId="{826A3664-417C-467B-9471-13C509EED459}" srcId="{5F0FBE6E-A315-4620-9F5C-2D0752A154B1}" destId="{6992BB2D-2B59-4164-93CC-7303E9233B1B}" srcOrd="2" destOrd="0" parTransId="{F9C3725D-5AED-48D9-80E0-B63E8FD57800}" sibTransId="{E53C5742-533F-47B1-806E-B85BDA5F8920}"/>
    <dgm:cxn modelId="{A0CD1B65-0817-4D05-9D27-3D32A6CE3465}" srcId="{5F0FBE6E-A315-4620-9F5C-2D0752A154B1}" destId="{B1210896-30FB-4E1E-BD1B-36D402419EBC}" srcOrd="0" destOrd="0" parTransId="{EDF7C1D8-602E-47FF-B191-4A6A14215CE2}" sibTransId="{E25BAF2E-3904-438F-A12A-3DAA0F24CB45}"/>
    <dgm:cxn modelId="{031BC779-A43B-4729-BDB3-5E24DF61EEE1}" type="presOf" srcId="{5F0FBE6E-A315-4620-9F5C-2D0752A154B1}" destId="{5832DF34-E6E8-447F-A008-6929863AF697}" srcOrd="0" destOrd="0" presId="urn:microsoft.com/office/officeart/2008/layout/LinedList"/>
    <dgm:cxn modelId="{A461F58A-C6ED-4FE8-82C9-F1F1F0A4DD12}" type="presOf" srcId="{B1210896-30FB-4E1E-BD1B-36D402419EBC}" destId="{82982A34-5B41-4F24-9F85-48D0D29A5C40}" srcOrd="0" destOrd="0" presId="urn:microsoft.com/office/officeart/2008/layout/LinedList"/>
    <dgm:cxn modelId="{36F55D98-84E2-4766-A13B-6792A9623387}" srcId="{5F0FBE6E-A315-4620-9F5C-2D0752A154B1}" destId="{054D069E-15D2-49E5-804E-0CA0ADE4D943}" srcOrd="5" destOrd="0" parTransId="{344CFD69-66B0-4B33-AB4B-C066DAFF145C}" sibTransId="{C3F60441-C909-42D4-A2C6-54630B8793C7}"/>
    <dgm:cxn modelId="{279BBACD-7109-44D4-9094-232E32FE0D96}" type="presOf" srcId="{054D069E-15D2-49E5-804E-0CA0ADE4D943}" destId="{15E0A843-FEFE-48B4-8C1D-AE50072EF907}" srcOrd="0" destOrd="0" presId="urn:microsoft.com/office/officeart/2008/layout/LinedList"/>
    <dgm:cxn modelId="{BEA066E0-604C-4E92-BB1A-43B97E865480}" type="presOf" srcId="{02480439-4AE8-41CA-8CF5-040746B756D0}" destId="{18E6C111-7F11-4756-A01D-3F6BF9E130ED}" srcOrd="0" destOrd="0" presId="urn:microsoft.com/office/officeart/2008/layout/LinedList"/>
    <dgm:cxn modelId="{2109E7E0-B4DB-4565-B5BA-452D95D1E4CD}" srcId="{5F0FBE6E-A315-4620-9F5C-2D0752A154B1}" destId="{02480439-4AE8-41CA-8CF5-040746B756D0}" srcOrd="1" destOrd="0" parTransId="{33157D42-D991-43D0-AD42-F140E54CC73B}" sibTransId="{7F576294-0FE4-45E2-B262-F0C5FF057A26}"/>
    <dgm:cxn modelId="{72184DE9-E579-4F21-8811-D8167B0BEB7B}" type="presOf" srcId="{31326816-B8BE-4A52-8B0E-8369FF2C9050}" destId="{3C89B671-791B-4F7F-B5D0-C81A0B1DA64E}" srcOrd="0" destOrd="0" presId="urn:microsoft.com/office/officeart/2008/layout/LinedList"/>
    <dgm:cxn modelId="{70C6BAEA-6CC5-4D24-B68A-1E287997FEF6}" srcId="{5F0FBE6E-A315-4620-9F5C-2D0752A154B1}" destId="{31326816-B8BE-4A52-8B0E-8369FF2C9050}" srcOrd="3" destOrd="0" parTransId="{F5965580-5331-46F5-9F11-AB7E18D08531}" sibTransId="{05030A74-BA4E-423C-BC66-BA8484DE77FB}"/>
    <dgm:cxn modelId="{DC00A911-4963-465A-90AB-7D488C1BF61C}" type="presParOf" srcId="{5832DF34-E6E8-447F-A008-6929863AF697}" destId="{0510E0C2-CEA8-4E03-96F0-70920E0D7083}" srcOrd="0" destOrd="0" presId="urn:microsoft.com/office/officeart/2008/layout/LinedList"/>
    <dgm:cxn modelId="{31F7E66E-5A70-44C3-A4DA-3FEE3AEC3220}" type="presParOf" srcId="{5832DF34-E6E8-447F-A008-6929863AF697}" destId="{2E7AACB2-3DED-4598-B6AE-EC93A97CC1FE}" srcOrd="1" destOrd="0" presId="urn:microsoft.com/office/officeart/2008/layout/LinedList"/>
    <dgm:cxn modelId="{F369E8C4-B9C7-4613-BA7D-63C6B514A81A}" type="presParOf" srcId="{2E7AACB2-3DED-4598-B6AE-EC93A97CC1FE}" destId="{82982A34-5B41-4F24-9F85-48D0D29A5C40}" srcOrd="0" destOrd="0" presId="urn:microsoft.com/office/officeart/2008/layout/LinedList"/>
    <dgm:cxn modelId="{A36970F4-A25E-4CFE-8DD9-FE0C56B767FA}" type="presParOf" srcId="{2E7AACB2-3DED-4598-B6AE-EC93A97CC1FE}" destId="{06EC5F60-16D7-4AB7-8CB1-FB2A47F0FFF9}" srcOrd="1" destOrd="0" presId="urn:microsoft.com/office/officeart/2008/layout/LinedList"/>
    <dgm:cxn modelId="{CEF972B5-EE23-4460-B68B-BA8D7C29ABE8}" type="presParOf" srcId="{5832DF34-E6E8-447F-A008-6929863AF697}" destId="{E35A1897-96C9-4C2C-90DF-9463B167F3D4}" srcOrd="2" destOrd="0" presId="urn:microsoft.com/office/officeart/2008/layout/LinedList"/>
    <dgm:cxn modelId="{FB25C101-3024-45EE-8CB6-B56025E86F5F}" type="presParOf" srcId="{5832DF34-E6E8-447F-A008-6929863AF697}" destId="{8704743E-EC15-4BD4-BDE2-DB359BE6DDDD}" srcOrd="3" destOrd="0" presId="urn:microsoft.com/office/officeart/2008/layout/LinedList"/>
    <dgm:cxn modelId="{9C8C0B0E-BB21-4EAD-9DE1-662E30B0FBAB}" type="presParOf" srcId="{8704743E-EC15-4BD4-BDE2-DB359BE6DDDD}" destId="{18E6C111-7F11-4756-A01D-3F6BF9E130ED}" srcOrd="0" destOrd="0" presId="urn:microsoft.com/office/officeart/2008/layout/LinedList"/>
    <dgm:cxn modelId="{B0C3D000-4F5C-4163-81A2-502AE749AC9E}" type="presParOf" srcId="{8704743E-EC15-4BD4-BDE2-DB359BE6DDDD}" destId="{D9C3B30C-A15D-4C7D-BA7A-9E90EEA9831A}" srcOrd="1" destOrd="0" presId="urn:microsoft.com/office/officeart/2008/layout/LinedList"/>
    <dgm:cxn modelId="{FD38B4ED-4109-458F-A074-3ADD54FB5D59}" type="presParOf" srcId="{5832DF34-E6E8-447F-A008-6929863AF697}" destId="{B09EC341-DB9E-48D4-8B40-0F688F025AAF}" srcOrd="4" destOrd="0" presId="urn:microsoft.com/office/officeart/2008/layout/LinedList"/>
    <dgm:cxn modelId="{7BE1EA3D-C7A7-4C2C-BCA9-AD084E830E5A}" type="presParOf" srcId="{5832DF34-E6E8-447F-A008-6929863AF697}" destId="{8E9D517D-DBF2-4AE5-9189-2C780CB9191F}" srcOrd="5" destOrd="0" presId="urn:microsoft.com/office/officeart/2008/layout/LinedList"/>
    <dgm:cxn modelId="{A932720E-58F0-4ABE-A8F1-FC6391A35029}" type="presParOf" srcId="{8E9D517D-DBF2-4AE5-9189-2C780CB9191F}" destId="{2BBC20B4-3797-451F-B26A-72DFED2C0B04}" srcOrd="0" destOrd="0" presId="urn:microsoft.com/office/officeart/2008/layout/LinedList"/>
    <dgm:cxn modelId="{4C42D38B-8B27-4A72-B140-E31F091E7AA7}" type="presParOf" srcId="{8E9D517D-DBF2-4AE5-9189-2C780CB9191F}" destId="{C89BDC73-9F7D-4E34-945D-D73BB5284FFA}" srcOrd="1" destOrd="0" presId="urn:microsoft.com/office/officeart/2008/layout/LinedList"/>
    <dgm:cxn modelId="{E1668566-21AE-40B6-976B-7A922947BF21}" type="presParOf" srcId="{5832DF34-E6E8-447F-A008-6929863AF697}" destId="{0725AD95-3DC3-49E8-9140-2CFC1A2FB3FA}" srcOrd="6" destOrd="0" presId="urn:microsoft.com/office/officeart/2008/layout/LinedList"/>
    <dgm:cxn modelId="{3F09E729-582C-47AA-9F2E-BAF093AF1101}" type="presParOf" srcId="{5832DF34-E6E8-447F-A008-6929863AF697}" destId="{E7D8B43B-B1FB-44B2-B159-E9AF17D5933A}" srcOrd="7" destOrd="0" presId="urn:microsoft.com/office/officeart/2008/layout/LinedList"/>
    <dgm:cxn modelId="{080D53C7-1389-44F8-8121-3DCE0E58083A}" type="presParOf" srcId="{E7D8B43B-B1FB-44B2-B159-E9AF17D5933A}" destId="{3C89B671-791B-4F7F-B5D0-C81A0B1DA64E}" srcOrd="0" destOrd="0" presId="urn:microsoft.com/office/officeart/2008/layout/LinedList"/>
    <dgm:cxn modelId="{3152CCF8-8470-4436-A4FF-12632D8793E4}" type="presParOf" srcId="{E7D8B43B-B1FB-44B2-B159-E9AF17D5933A}" destId="{D425D394-A4A5-4CA5-9D79-90D20077C054}" srcOrd="1" destOrd="0" presId="urn:microsoft.com/office/officeart/2008/layout/LinedList"/>
    <dgm:cxn modelId="{7B3B396C-B576-459F-BB41-A3CA08AAB708}" type="presParOf" srcId="{5832DF34-E6E8-447F-A008-6929863AF697}" destId="{F51C3DF8-BB03-4FDA-A0F1-B6C413755399}" srcOrd="8" destOrd="0" presId="urn:microsoft.com/office/officeart/2008/layout/LinedList"/>
    <dgm:cxn modelId="{6A58B613-A4A4-4DD5-881F-C13422BDE808}" type="presParOf" srcId="{5832DF34-E6E8-447F-A008-6929863AF697}" destId="{6CB1D917-6774-4B99-B070-E827F539C582}" srcOrd="9" destOrd="0" presId="urn:microsoft.com/office/officeart/2008/layout/LinedList"/>
    <dgm:cxn modelId="{4C34FEEB-1271-41F2-B31A-9BB2E7769023}" type="presParOf" srcId="{6CB1D917-6774-4B99-B070-E827F539C582}" destId="{6CBB6DE9-7A2F-47B9-A4E3-D18BC5AA71FA}" srcOrd="0" destOrd="0" presId="urn:microsoft.com/office/officeart/2008/layout/LinedList"/>
    <dgm:cxn modelId="{75554661-B720-4B83-988E-CC345E668DD0}" type="presParOf" srcId="{6CB1D917-6774-4B99-B070-E827F539C582}" destId="{189BB433-7AC2-4421-85DD-EE2854F44EED}" srcOrd="1" destOrd="0" presId="urn:microsoft.com/office/officeart/2008/layout/LinedList"/>
    <dgm:cxn modelId="{0D285E3A-3EFE-4FDC-B62D-166C29C134AF}" type="presParOf" srcId="{5832DF34-E6E8-447F-A008-6929863AF697}" destId="{419862E7-0D4C-4304-81AB-7BA2C8E56B6E}" srcOrd="10" destOrd="0" presId="urn:microsoft.com/office/officeart/2008/layout/LinedList"/>
    <dgm:cxn modelId="{FC5E45B7-822C-498F-B083-2626BCF0D858}" type="presParOf" srcId="{5832DF34-E6E8-447F-A008-6929863AF697}" destId="{9F7AE983-5ADE-4E51-9EC0-9706AEC5FA6D}" srcOrd="11" destOrd="0" presId="urn:microsoft.com/office/officeart/2008/layout/LinedList"/>
    <dgm:cxn modelId="{E235D71B-8879-4006-A500-96AAD73AE717}" type="presParOf" srcId="{9F7AE983-5ADE-4E51-9EC0-9706AEC5FA6D}" destId="{15E0A843-FEFE-48B4-8C1D-AE50072EF907}" srcOrd="0" destOrd="0" presId="urn:microsoft.com/office/officeart/2008/layout/LinedList"/>
    <dgm:cxn modelId="{CD82B816-7BDA-47CF-8FB0-2958A3DBDC03}" type="presParOf" srcId="{9F7AE983-5ADE-4E51-9EC0-9706AEC5FA6D}" destId="{E5DEC865-F9CB-4AE0-A1D0-44239AC21E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EFFE60-7708-4F47-8AE9-6C68C3AB7A4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189F5-F217-46D6-ADE5-6D9D1949FCA7}">
      <dgm:prSet/>
      <dgm:spPr/>
      <dgm:t>
        <a:bodyPr/>
        <a:lstStyle/>
        <a:p>
          <a:r>
            <a:rPr lang="nb-NO" dirty="0"/>
            <a:t>Rotary Medlemsnett er fasiten for det meste du gjør digitalt.</a:t>
          </a:r>
          <a:br>
            <a:rPr lang="nb-NO" dirty="0"/>
          </a:br>
          <a:r>
            <a:rPr lang="nb-NO" dirty="0"/>
            <a:t>- Endre opplysninger i Medlemsnett</a:t>
          </a:r>
          <a:br>
            <a:rPr lang="nb-NO" dirty="0"/>
          </a:br>
          <a:r>
            <a:rPr lang="nb-NO" dirty="0"/>
            <a:t>- Redigere klubbens hjemmeside</a:t>
          </a:r>
          <a:br>
            <a:rPr lang="nb-NO" dirty="0"/>
          </a:br>
          <a:r>
            <a:rPr lang="nb-NO" dirty="0"/>
            <a:t>- E-postadressen din er nøkkelen til alt.</a:t>
          </a:r>
          <a:br>
            <a:rPr lang="nb-NO" dirty="0"/>
          </a:br>
          <a:endParaRPr lang="en-US" dirty="0"/>
        </a:p>
      </dgm:t>
    </dgm:pt>
    <dgm:pt modelId="{35CDF9C8-81BD-43C0-BDDD-5CAD044FE352}" type="parTrans" cxnId="{406D14A1-C6A0-4BD7-B7BB-39A8D7FB966B}">
      <dgm:prSet/>
      <dgm:spPr/>
      <dgm:t>
        <a:bodyPr/>
        <a:lstStyle/>
        <a:p>
          <a:endParaRPr lang="en-US"/>
        </a:p>
      </dgm:t>
    </dgm:pt>
    <dgm:pt modelId="{D57F914A-C5DC-4A00-95D9-016C26C4BDB0}" type="sibTrans" cxnId="{406D14A1-C6A0-4BD7-B7BB-39A8D7FB966B}">
      <dgm:prSet/>
      <dgm:spPr/>
      <dgm:t>
        <a:bodyPr/>
        <a:lstStyle/>
        <a:p>
          <a:endParaRPr lang="en-US"/>
        </a:p>
      </dgm:t>
    </dgm:pt>
    <dgm:pt modelId="{D94A6948-091A-4FA8-8353-316108C5E347}">
      <dgm:prSet/>
      <dgm:spPr/>
      <dgm:t>
        <a:bodyPr/>
        <a:lstStyle/>
        <a:p>
          <a:r>
            <a:rPr lang="nb-NO" b="1"/>
            <a:t>INGENTING </a:t>
          </a:r>
          <a:r>
            <a:rPr lang="nb-NO"/>
            <a:t>skal meldes inn hos Rotary International</a:t>
          </a:r>
          <a:endParaRPr lang="en-US"/>
        </a:p>
      </dgm:t>
    </dgm:pt>
    <dgm:pt modelId="{0357B826-5BC3-4050-8B71-13053B1C57A5}" type="parTrans" cxnId="{5B4B3432-4CAA-4C49-9A9F-6B7318DC6856}">
      <dgm:prSet/>
      <dgm:spPr/>
      <dgm:t>
        <a:bodyPr/>
        <a:lstStyle/>
        <a:p>
          <a:endParaRPr lang="en-US"/>
        </a:p>
      </dgm:t>
    </dgm:pt>
    <dgm:pt modelId="{864192A1-2CEC-45D0-A47A-4916E0016D70}" type="sibTrans" cxnId="{5B4B3432-4CAA-4C49-9A9F-6B7318DC6856}">
      <dgm:prSet/>
      <dgm:spPr/>
      <dgm:t>
        <a:bodyPr/>
        <a:lstStyle/>
        <a:p>
          <a:endParaRPr lang="en-US"/>
        </a:p>
      </dgm:t>
    </dgm:pt>
    <dgm:pt modelId="{ABCB4FB7-2A6D-480A-8AA4-416E56167462}" type="pres">
      <dgm:prSet presAssocID="{66EFFE60-7708-4F47-8AE9-6C68C3AB7A4D}" presName="root" presStyleCnt="0">
        <dgm:presLayoutVars>
          <dgm:dir/>
          <dgm:resizeHandles val="exact"/>
        </dgm:presLayoutVars>
      </dgm:prSet>
      <dgm:spPr/>
    </dgm:pt>
    <dgm:pt modelId="{998DF3EB-E922-4A9E-80A5-4B3A8959D3B0}" type="pres">
      <dgm:prSet presAssocID="{2DB189F5-F217-46D6-ADE5-6D9D1949FCA7}" presName="compNode" presStyleCnt="0"/>
      <dgm:spPr/>
    </dgm:pt>
    <dgm:pt modelId="{3F66486A-5816-49D8-8F57-0E15319705B8}" type="pres">
      <dgm:prSet presAssocID="{2DB189F5-F217-46D6-ADE5-6D9D1949FCA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B300BB1-1606-4DAB-BCF8-1A611F3F98B4}" type="pres">
      <dgm:prSet presAssocID="{2DB189F5-F217-46D6-ADE5-6D9D1949FCA7}" presName="spaceRect" presStyleCnt="0"/>
      <dgm:spPr/>
    </dgm:pt>
    <dgm:pt modelId="{812E70FD-AD7A-44A7-82F8-C9FBDFC5C04F}" type="pres">
      <dgm:prSet presAssocID="{2DB189F5-F217-46D6-ADE5-6D9D1949FCA7}" presName="textRect" presStyleLbl="revTx" presStyleIdx="0" presStyleCnt="2">
        <dgm:presLayoutVars>
          <dgm:chMax val="1"/>
          <dgm:chPref val="1"/>
        </dgm:presLayoutVars>
      </dgm:prSet>
      <dgm:spPr/>
    </dgm:pt>
    <dgm:pt modelId="{D16002D8-228D-4649-B28A-A118C5C8E5D7}" type="pres">
      <dgm:prSet presAssocID="{D57F914A-C5DC-4A00-95D9-016C26C4BDB0}" presName="sibTrans" presStyleCnt="0"/>
      <dgm:spPr/>
    </dgm:pt>
    <dgm:pt modelId="{C8F63B07-D1D9-478B-A49D-6D7938772A83}" type="pres">
      <dgm:prSet presAssocID="{D94A6948-091A-4FA8-8353-316108C5E347}" presName="compNode" presStyleCnt="0"/>
      <dgm:spPr/>
    </dgm:pt>
    <dgm:pt modelId="{C2CD50F9-85CE-49FD-9209-47D6D0F1D9CF}" type="pres">
      <dgm:prSet presAssocID="{D94A6948-091A-4FA8-8353-316108C5E3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A633F249-ACED-4710-8017-967FBE009DA9}" type="pres">
      <dgm:prSet presAssocID="{D94A6948-091A-4FA8-8353-316108C5E347}" presName="spaceRect" presStyleCnt="0"/>
      <dgm:spPr/>
    </dgm:pt>
    <dgm:pt modelId="{2C5123CC-BDC3-4AA1-BFB1-7FEEEF01B705}" type="pres">
      <dgm:prSet presAssocID="{D94A6948-091A-4FA8-8353-316108C5E34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4F4BF27-7962-41E3-B3F5-A8FF8ADE7433}" type="presOf" srcId="{66EFFE60-7708-4F47-8AE9-6C68C3AB7A4D}" destId="{ABCB4FB7-2A6D-480A-8AA4-416E56167462}" srcOrd="0" destOrd="0" presId="urn:microsoft.com/office/officeart/2018/2/layout/IconLabelList"/>
    <dgm:cxn modelId="{5B4B3432-4CAA-4C49-9A9F-6B7318DC6856}" srcId="{66EFFE60-7708-4F47-8AE9-6C68C3AB7A4D}" destId="{D94A6948-091A-4FA8-8353-316108C5E347}" srcOrd="1" destOrd="0" parTransId="{0357B826-5BC3-4050-8B71-13053B1C57A5}" sibTransId="{864192A1-2CEC-45D0-A47A-4916E0016D70}"/>
    <dgm:cxn modelId="{99D76E61-BF4A-415F-A7B7-E66A18E20A90}" type="presOf" srcId="{D94A6948-091A-4FA8-8353-316108C5E347}" destId="{2C5123CC-BDC3-4AA1-BFB1-7FEEEF01B705}" srcOrd="0" destOrd="0" presId="urn:microsoft.com/office/officeart/2018/2/layout/IconLabelList"/>
    <dgm:cxn modelId="{406D14A1-C6A0-4BD7-B7BB-39A8D7FB966B}" srcId="{66EFFE60-7708-4F47-8AE9-6C68C3AB7A4D}" destId="{2DB189F5-F217-46D6-ADE5-6D9D1949FCA7}" srcOrd="0" destOrd="0" parTransId="{35CDF9C8-81BD-43C0-BDDD-5CAD044FE352}" sibTransId="{D57F914A-C5DC-4A00-95D9-016C26C4BDB0}"/>
    <dgm:cxn modelId="{BE3C89F2-61BC-453D-AB59-11D972307BF4}" type="presOf" srcId="{2DB189F5-F217-46D6-ADE5-6D9D1949FCA7}" destId="{812E70FD-AD7A-44A7-82F8-C9FBDFC5C04F}" srcOrd="0" destOrd="0" presId="urn:microsoft.com/office/officeart/2018/2/layout/IconLabelList"/>
    <dgm:cxn modelId="{100A203C-0577-40B5-9E55-6446BFBBF9F6}" type="presParOf" srcId="{ABCB4FB7-2A6D-480A-8AA4-416E56167462}" destId="{998DF3EB-E922-4A9E-80A5-4B3A8959D3B0}" srcOrd="0" destOrd="0" presId="urn:microsoft.com/office/officeart/2018/2/layout/IconLabelList"/>
    <dgm:cxn modelId="{832F67D0-D9BA-4A0D-B97B-C366DF36DF2F}" type="presParOf" srcId="{998DF3EB-E922-4A9E-80A5-4B3A8959D3B0}" destId="{3F66486A-5816-49D8-8F57-0E15319705B8}" srcOrd="0" destOrd="0" presId="urn:microsoft.com/office/officeart/2018/2/layout/IconLabelList"/>
    <dgm:cxn modelId="{EE378DF6-728F-407C-A24D-3F9BE6C6CBA6}" type="presParOf" srcId="{998DF3EB-E922-4A9E-80A5-4B3A8959D3B0}" destId="{DB300BB1-1606-4DAB-BCF8-1A611F3F98B4}" srcOrd="1" destOrd="0" presId="urn:microsoft.com/office/officeart/2018/2/layout/IconLabelList"/>
    <dgm:cxn modelId="{8ED1F637-2ED5-49B8-AAD2-3931742C3F24}" type="presParOf" srcId="{998DF3EB-E922-4A9E-80A5-4B3A8959D3B0}" destId="{812E70FD-AD7A-44A7-82F8-C9FBDFC5C04F}" srcOrd="2" destOrd="0" presId="urn:microsoft.com/office/officeart/2018/2/layout/IconLabelList"/>
    <dgm:cxn modelId="{56997D6A-5675-4A9B-8249-559DAA8469BA}" type="presParOf" srcId="{ABCB4FB7-2A6D-480A-8AA4-416E56167462}" destId="{D16002D8-228D-4649-B28A-A118C5C8E5D7}" srcOrd="1" destOrd="0" presId="urn:microsoft.com/office/officeart/2018/2/layout/IconLabelList"/>
    <dgm:cxn modelId="{0CF9394F-CDCA-4FEE-A8CD-57E223E67E02}" type="presParOf" srcId="{ABCB4FB7-2A6D-480A-8AA4-416E56167462}" destId="{C8F63B07-D1D9-478B-A49D-6D7938772A83}" srcOrd="2" destOrd="0" presId="urn:microsoft.com/office/officeart/2018/2/layout/IconLabelList"/>
    <dgm:cxn modelId="{293019AE-E496-4E6A-9FEE-2AE6E8FF8BEF}" type="presParOf" srcId="{C8F63B07-D1D9-478B-A49D-6D7938772A83}" destId="{C2CD50F9-85CE-49FD-9209-47D6D0F1D9CF}" srcOrd="0" destOrd="0" presId="urn:microsoft.com/office/officeart/2018/2/layout/IconLabelList"/>
    <dgm:cxn modelId="{A62C3D16-F3FB-4502-BF30-82BA7136F5A7}" type="presParOf" srcId="{C8F63B07-D1D9-478B-A49D-6D7938772A83}" destId="{A633F249-ACED-4710-8017-967FBE009DA9}" srcOrd="1" destOrd="0" presId="urn:microsoft.com/office/officeart/2018/2/layout/IconLabelList"/>
    <dgm:cxn modelId="{3F3FA8EE-5FAE-4B9A-9905-8C773E8FFF7E}" type="presParOf" srcId="{C8F63B07-D1D9-478B-A49D-6D7938772A83}" destId="{2C5123CC-BDC3-4AA1-BFB1-7FEEEF01B70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B09A6E-D9D7-4861-B56D-46DA817029A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DE9B3-08A0-44AC-882F-CBF070FD8023}">
      <dgm:prSet/>
      <dgm:spPr/>
      <dgm:t>
        <a:bodyPr/>
        <a:lstStyle/>
        <a:p>
          <a:r>
            <a:rPr lang="nb-NO"/>
            <a:t>Alle klubber har egen e-postadresse</a:t>
          </a:r>
          <a:br>
            <a:rPr lang="nb-NO"/>
          </a:br>
          <a:r>
            <a:rPr lang="nb-NO"/>
            <a:t>(eks. </a:t>
          </a:r>
          <a:r>
            <a:rPr lang="nb-NO">
              <a:hlinkClick xmlns:r="http://schemas.openxmlformats.org/officeDocument/2006/relationships" r:id="rId1"/>
            </a:rPr>
            <a:t>nesbru@rotary.no</a:t>
          </a:r>
          <a:r>
            <a:rPr lang="nb-NO"/>
            <a:t>)</a:t>
          </a:r>
          <a:br>
            <a:rPr lang="nb-NO"/>
          </a:br>
          <a:endParaRPr lang="en-US"/>
        </a:p>
      </dgm:t>
    </dgm:pt>
    <dgm:pt modelId="{065975F1-FEFC-4A9B-BD34-FEB2F0EC4482}" type="parTrans" cxnId="{772D480E-1206-401E-950C-D085DA31ABA1}">
      <dgm:prSet/>
      <dgm:spPr/>
      <dgm:t>
        <a:bodyPr/>
        <a:lstStyle/>
        <a:p>
          <a:endParaRPr lang="en-US"/>
        </a:p>
      </dgm:t>
    </dgm:pt>
    <dgm:pt modelId="{896CD091-C7E0-4332-8AFA-EE7C8C2B6519}" type="sibTrans" cxnId="{772D480E-1206-401E-950C-D085DA31ABA1}">
      <dgm:prSet/>
      <dgm:spPr/>
      <dgm:t>
        <a:bodyPr/>
        <a:lstStyle/>
        <a:p>
          <a:endParaRPr lang="en-US"/>
        </a:p>
      </dgm:t>
    </dgm:pt>
    <dgm:pt modelId="{24FE1F8F-92E5-4058-8656-275678802F48}">
      <dgm:prSet/>
      <dgm:spPr/>
      <dgm:t>
        <a:bodyPr/>
        <a:lstStyle/>
        <a:p>
          <a:r>
            <a:rPr lang="nb-NO"/>
            <a:t>Vil bli flyttet til Googles servere.</a:t>
          </a:r>
          <a:br>
            <a:rPr lang="nb-NO"/>
          </a:br>
          <a:r>
            <a:rPr lang="nb-NO"/>
            <a:t>Egen opplæring kommer.</a:t>
          </a:r>
          <a:br>
            <a:rPr lang="nb-NO"/>
          </a:br>
          <a:endParaRPr lang="en-US"/>
        </a:p>
      </dgm:t>
    </dgm:pt>
    <dgm:pt modelId="{D85F81D0-A259-454F-9282-04D358C1E908}" type="parTrans" cxnId="{D7521EEF-0C01-4760-8997-795ACCB9A2D5}">
      <dgm:prSet/>
      <dgm:spPr/>
      <dgm:t>
        <a:bodyPr/>
        <a:lstStyle/>
        <a:p>
          <a:endParaRPr lang="en-US"/>
        </a:p>
      </dgm:t>
    </dgm:pt>
    <dgm:pt modelId="{44D8C829-4CE8-4226-AD50-EE69CCEF5FB3}" type="sibTrans" cxnId="{D7521EEF-0C01-4760-8997-795ACCB9A2D5}">
      <dgm:prSet/>
      <dgm:spPr/>
      <dgm:t>
        <a:bodyPr/>
        <a:lstStyle/>
        <a:p>
          <a:endParaRPr lang="en-US"/>
        </a:p>
      </dgm:t>
    </dgm:pt>
    <dgm:pt modelId="{12E7A265-6DD6-4CEF-83BF-E803C3DC3E07}" type="pres">
      <dgm:prSet presAssocID="{75B09A6E-D9D7-4861-B56D-46DA817029A1}" presName="root" presStyleCnt="0">
        <dgm:presLayoutVars>
          <dgm:dir/>
          <dgm:resizeHandles val="exact"/>
        </dgm:presLayoutVars>
      </dgm:prSet>
      <dgm:spPr/>
    </dgm:pt>
    <dgm:pt modelId="{3CD42C8F-186A-4C37-BCDB-A7556F978252}" type="pres">
      <dgm:prSet presAssocID="{E03DE9B3-08A0-44AC-882F-CBF070FD8023}" presName="compNode" presStyleCnt="0"/>
      <dgm:spPr/>
    </dgm:pt>
    <dgm:pt modelId="{3DA95F6F-CB4C-49AB-83B5-63759D4EEDF1}" type="pres">
      <dgm:prSet presAssocID="{E03DE9B3-08A0-44AC-882F-CBF070FD8023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D10DFD04-2402-4C89-B3E3-2ADFAC547C0B}" type="pres">
      <dgm:prSet presAssocID="{E03DE9B3-08A0-44AC-882F-CBF070FD8023}" presName="spaceRect" presStyleCnt="0"/>
      <dgm:spPr/>
    </dgm:pt>
    <dgm:pt modelId="{4DED08F5-B095-4BF8-8395-DEE043483FA5}" type="pres">
      <dgm:prSet presAssocID="{E03DE9B3-08A0-44AC-882F-CBF070FD8023}" presName="textRect" presStyleLbl="revTx" presStyleIdx="0" presStyleCnt="2">
        <dgm:presLayoutVars>
          <dgm:chMax val="1"/>
          <dgm:chPref val="1"/>
        </dgm:presLayoutVars>
      </dgm:prSet>
      <dgm:spPr/>
    </dgm:pt>
    <dgm:pt modelId="{E7245A97-E759-4544-9E45-FF785F8BCB4A}" type="pres">
      <dgm:prSet presAssocID="{896CD091-C7E0-4332-8AFA-EE7C8C2B6519}" presName="sibTrans" presStyleCnt="0"/>
      <dgm:spPr/>
    </dgm:pt>
    <dgm:pt modelId="{8C3A21B2-6DDC-4D9A-9019-37AB46540C14}" type="pres">
      <dgm:prSet presAssocID="{24FE1F8F-92E5-4058-8656-275678802F48}" presName="compNode" presStyleCnt="0"/>
      <dgm:spPr/>
    </dgm:pt>
    <dgm:pt modelId="{A25C6211-C04B-4037-AEA5-9CF2D5759B00}" type="pres">
      <dgm:prSet presAssocID="{24FE1F8F-92E5-4058-8656-275678802F48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1FED8B6A-C017-45F8-9998-E0297C25403F}" type="pres">
      <dgm:prSet presAssocID="{24FE1F8F-92E5-4058-8656-275678802F48}" presName="spaceRect" presStyleCnt="0"/>
      <dgm:spPr/>
    </dgm:pt>
    <dgm:pt modelId="{216FD146-4FB0-4C9E-A833-8EF526FE61E8}" type="pres">
      <dgm:prSet presAssocID="{24FE1F8F-92E5-4058-8656-275678802F4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72D480E-1206-401E-950C-D085DA31ABA1}" srcId="{75B09A6E-D9D7-4861-B56D-46DA817029A1}" destId="{E03DE9B3-08A0-44AC-882F-CBF070FD8023}" srcOrd="0" destOrd="0" parTransId="{065975F1-FEFC-4A9B-BD34-FEB2F0EC4482}" sibTransId="{896CD091-C7E0-4332-8AFA-EE7C8C2B6519}"/>
    <dgm:cxn modelId="{3F2E2D7C-A000-47D7-907E-2FECDA269C42}" type="presOf" srcId="{24FE1F8F-92E5-4058-8656-275678802F48}" destId="{216FD146-4FB0-4C9E-A833-8EF526FE61E8}" srcOrd="0" destOrd="0" presId="urn:microsoft.com/office/officeart/2018/2/layout/IconLabelList"/>
    <dgm:cxn modelId="{8B1A2C7D-73DA-4F8B-B6C8-778989AAA1F8}" type="presOf" srcId="{75B09A6E-D9D7-4861-B56D-46DA817029A1}" destId="{12E7A265-6DD6-4CEF-83BF-E803C3DC3E07}" srcOrd="0" destOrd="0" presId="urn:microsoft.com/office/officeart/2018/2/layout/IconLabelList"/>
    <dgm:cxn modelId="{1D528ECF-5653-4F9E-A7DA-4A631E1B1803}" type="presOf" srcId="{E03DE9B3-08A0-44AC-882F-CBF070FD8023}" destId="{4DED08F5-B095-4BF8-8395-DEE043483FA5}" srcOrd="0" destOrd="0" presId="urn:microsoft.com/office/officeart/2018/2/layout/IconLabelList"/>
    <dgm:cxn modelId="{D7521EEF-0C01-4760-8997-795ACCB9A2D5}" srcId="{75B09A6E-D9D7-4861-B56D-46DA817029A1}" destId="{24FE1F8F-92E5-4058-8656-275678802F48}" srcOrd="1" destOrd="0" parTransId="{D85F81D0-A259-454F-9282-04D358C1E908}" sibTransId="{44D8C829-4CE8-4226-AD50-EE69CCEF5FB3}"/>
    <dgm:cxn modelId="{092DD0B1-0F65-427D-81C7-18D28C219B9C}" type="presParOf" srcId="{12E7A265-6DD6-4CEF-83BF-E803C3DC3E07}" destId="{3CD42C8F-186A-4C37-BCDB-A7556F978252}" srcOrd="0" destOrd="0" presId="urn:microsoft.com/office/officeart/2018/2/layout/IconLabelList"/>
    <dgm:cxn modelId="{AB55D245-3596-4332-AB67-59AF766068D4}" type="presParOf" srcId="{3CD42C8F-186A-4C37-BCDB-A7556F978252}" destId="{3DA95F6F-CB4C-49AB-83B5-63759D4EEDF1}" srcOrd="0" destOrd="0" presId="urn:microsoft.com/office/officeart/2018/2/layout/IconLabelList"/>
    <dgm:cxn modelId="{B6CD6D10-F5A6-4A96-BA8C-C40CF8BA6F77}" type="presParOf" srcId="{3CD42C8F-186A-4C37-BCDB-A7556F978252}" destId="{D10DFD04-2402-4C89-B3E3-2ADFAC547C0B}" srcOrd="1" destOrd="0" presId="urn:microsoft.com/office/officeart/2018/2/layout/IconLabelList"/>
    <dgm:cxn modelId="{8AB6EEFA-9753-4D01-9410-5FFA814ED3C1}" type="presParOf" srcId="{3CD42C8F-186A-4C37-BCDB-A7556F978252}" destId="{4DED08F5-B095-4BF8-8395-DEE043483FA5}" srcOrd="2" destOrd="0" presId="urn:microsoft.com/office/officeart/2018/2/layout/IconLabelList"/>
    <dgm:cxn modelId="{3BFDD1A9-2A36-4CAB-9A1C-6B7D40C70BAF}" type="presParOf" srcId="{12E7A265-6DD6-4CEF-83BF-E803C3DC3E07}" destId="{E7245A97-E759-4544-9E45-FF785F8BCB4A}" srcOrd="1" destOrd="0" presId="urn:microsoft.com/office/officeart/2018/2/layout/IconLabelList"/>
    <dgm:cxn modelId="{1407A9B0-0FD7-4438-A8D4-030AFE5A0CE6}" type="presParOf" srcId="{12E7A265-6DD6-4CEF-83BF-E803C3DC3E07}" destId="{8C3A21B2-6DDC-4D9A-9019-37AB46540C14}" srcOrd="2" destOrd="0" presId="urn:microsoft.com/office/officeart/2018/2/layout/IconLabelList"/>
    <dgm:cxn modelId="{E275D899-3B02-4A12-ADAE-F6A7D30E6B81}" type="presParOf" srcId="{8C3A21B2-6DDC-4D9A-9019-37AB46540C14}" destId="{A25C6211-C04B-4037-AEA5-9CF2D5759B00}" srcOrd="0" destOrd="0" presId="urn:microsoft.com/office/officeart/2018/2/layout/IconLabelList"/>
    <dgm:cxn modelId="{59308E9C-E293-4E96-8D3A-C56C666CDDAC}" type="presParOf" srcId="{8C3A21B2-6DDC-4D9A-9019-37AB46540C14}" destId="{1FED8B6A-C017-45F8-9998-E0297C25403F}" srcOrd="1" destOrd="0" presId="urn:microsoft.com/office/officeart/2018/2/layout/IconLabelList"/>
    <dgm:cxn modelId="{0E5E40F6-DFBE-4735-920A-D3ABCA931E39}" type="presParOf" srcId="{8C3A21B2-6DDC-4D9A-9019-37AB46540C14}" destId="{216FD146-4FB0-4C9E-A833-8EF526FE61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90C768-F2F5-49E2-A85F-0F3678B55B6D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3EE8CF-F688-4FDD-8965-82E8282628E6}">
      <dgm:prSet/>
      <dgm:spPr/>
      <dgm:t>
        <a:bodyPr/>
        <a:lstStyle/>
        <a:p>
          <a:r>
            <a:rPr lang="nb-NO"/>
            <a:t>Klubben (og distriktet) har et standard oppsett for internettside, som er felles for alle Rotary-klubber i Norge.</a:t>
          </a:r>
          <a:br>
            <a:rPr lang="nb-NO"/>
          </a:br>
          <a:endParaRPr lang="en-US"/>
        </a:p>
      </dgm:t>
    </dgm:pt>
    <dgm:pt modelId="{1A44DA7D-EDD5-46AA-A9A1-FD392C53371E}" type="parTrans" cxnId="{402B36C3-DF35-4499-951C-9E048612BA18}">
      <dgm:prSet/>
      <dgm:spPr/>
      <dgm:t>
        <a:bodyPr/>
        <a:lstStyle/>
        <a:p>
          <a:endParaRPr lang="en-US"/>
        </a:p>
      </dgm:t>
    </dgm:pt>
    <dgm:pt modelId="{7440B3AC-C9BE-44A4-B815-B17D07EE4C2E}" type="sibTrans" cxnId="{402B36C3-DF35-4499-951C-9E048612BA18}">
      <dgm:prSet/>
      <dgm:spPr/>
      <dgm:t>
        <a:bodyPr/>
        <a:lstStyle/>
        <a:p>
          <a:endParaRPr lang="en-US"/>
        </a:p>
      </dgm:t>
    </dgm:pt>
    <dgm:pt modelId="{4B3C95BA-6260-4574-886C-61801FD83497}">
      <dgm:prSet/>
      <dgm:spPr/>
      <dgm:t>
        <a:bodyPr/>
        <a:lstStyle/>
        <a:p>
          <a:r>
            <a:rPr lang="nb-NO"/>
            <a:t>Sekretær, IT-ansvarlig og web-ansvarlig i klubben kan redigere disse internettsidene.</a:t>
          </a:r>
          <a:endParaRPr lang="en-US"/>
        </a:p>
      </dgm:t>
    </dgm:pt>
    <dgm:pt modelId="{15CD9D6D-440C-48EC-B04C-2CE804E97813}" type="parTrans" cxnId="{E02DEDE6-E06F-4518-AEA2-B75C78322050}">
      <dgm:prSet/>
      <dgm:spPr/>
      <dgm:t>
        <a:bodyPr/>
        <a:lstStyle/>
        <a:p>
          <a:endParaRPr lang="en-US"/>
        </a:p>
      </dgm:t>
    </dgm:pt>
    <dgm:pt modelId="{4B457E68-5B76-4161-AE53-AAA39715D9D0}" type="sibTrans" cxnId="{E02DEDE6-E06F-4518-AEA2-B75C78322050}">
      <dgm:prSet/>
      <dgm:spPr/>
      <dgm:t>
        <a:bodyPr/>
        <a:lstStyle/>
        <a:p>
          <a:endParaRPr lang="en-US"/>
        </a:p>
      </dgm:t>
    </dgm:pt>
    <dgm:pt modelId="{5FAB436B-23C3-4A6D-AA53-4706C91A24A1}">
      <dgm:prSet/>
      <dgm:spPr/>
      <dgm:t>
        <a:bodyPr/>
        <a:lstStyle/>
        <a:p>
          <a:r>
            <a:rPr lang="nb-NO"/>
            <a:t>Egen bolk i PETS for bruk av og redigering av internettsider.</a:t>
          </a:r>
          <a:endParaRPr lang="en-US"/>
        </a:p>
      </dgm:t>
    </dgm:pt>
    <dgm:pt modelId="{CED53E4D-1692-47C6-A613-4C03C03D0EFB}" type="parTrans" cxnId="{B4901809-C774-4C14-ABE6-0983B26BFCDE}">
      <dgm:prSet/>
      <dgm:spPr/>
      <dgm:t>
        <a:bodyPr/>
        <a:lstStyle/>
        <a:p>
          <a:endParaRPr lang="en-US"/>
        </a:p>
      </dgm:t>
    </dgm:pt>
    <dgm:pt modelId="{66C97F95-56FE-4482-BD39-9AC5B691A409}" type="sibTrans" cxnId="{B4901809-C774-4C14-ABE6-0983B26BFCDE}">
      <dgm:prSet/>
      <dgm:spPr/>
      <dgm:t>
        <a:bodyPr/>
        <a:lstStyle/>
        <a:p>
          <a:endParaRPr lang="en-US"/>
        </a:p>
      </dgm:t>
    </dgm:pt>
    <dgm:pt modelId="{551C890B-9C47-4823-81E5-CF0BF04E1357}" type="pres">
      <dgm:prSet presAssocID="{9690C768-F2F5-49E2-A85F-0F3678B55B6D}" presName="vert0" presStyleCnt="0">
        <dgm:presLayoutVars>
          <dgm:dir/>
          <dgm:animOne val="branch"/>
          <dgm:animLvl val="lvl"/>
        </dgm:presLayoutVars>
      </dgm:prSet>
      <dgm:spPr/>
    </dgm:pt>
    <dgm:pt modelId="{CECDE590-2959-4A0F-B450-70F90E62EB2B}" type="pres">
      <dgm:prSet presAssocID="{D63EE8CF-F688-4FDD-8965-82E8282628E6}" presName="thickLine" presStyleLbl="alignNode1" presStyleIdx="0" presStyleCnt="3"/>
      <dgm:spPr/>
    </dgm:pt>
    <dgm:pt modelId="{FA05BDF4-C73F-4A00-AE7B-2F3EFE535CD5}" type="pres">
      <dgm:prSet presAssocID="{D63EE8CF-F688-4FDD-8965-82E8282628E6}" presName="horz1" presStyleCnt="0"/>
      <dgm:spPr/>
    </dgm:pt>
    <dgm:pt modelId="{6594DD3E-2012-4E1B-BAE9-D9DDFFF7936B}" type="pres">
      <dgm:prSet presAssocID="{D63EE8CF-F688-4FDD-8965-82E8282628E6}" presName="tx1" presStyleLbl="revTx" presStyleIdx="0" presStyleCnt="3"/>
      <dgm:spPr/>
    </dgm:pt>
    <dgm:pt modelId="{9953C582-BF1D-4929-A0BC-73E2B970E764}" type="pres">
      <dgm:prSet presAssocID="{D63EE8CF-F688-4FDD-8965-82E8282628E6}" presName="vert1" presStyleCnt="0"/>
      <dgm:spPr/>
    </dgm:pt>
    <dgm:pt modelId="{0210D195-56EA-4D3F-B9E4-0E108DFFC0A5}" type="pres">
      <dgm:prSet presAssocID="{4B3C95BA-6260-4574-886C-61801FD83497}" presName="thickLine" presStyleLbl="alignNode1" presStyleIdx="1" presStyleCnt="3"/>
      <dgm:spPr/>
    </dgm:pt>
    <dgm:pt modelId="{D03BBCFC-235F-470D-9903-B93A8B8C3C7D}" type="pres">
      <dgm:prSet presAssocID="{4B3C95BA-6260-4574-886C-61801FD83497}" presName="horz1" presStyleCnt="0"/>
      <dgm:spPr/>
    </dgm:pt>
    <dgm:pt modelId="{01A75C5D-8AED-4AF3-9601-A8FA691A7016}" type="pres">
      <dgm:prSet presAssocID="{4B3C95BA-6260-4574-886C-61801FD83497}" presName="tx1" presStyleLbl="revTx" presStyleIdx="1" presStyleCnt="3"/>
      <dgm:spPr/>
    </dgm:pt>
    <dgm:pt modelId="{4E2CA4E0-A812-44DF-B8E3-0CB026889C7E}" type="pres">
      <dgm:prSet presAssocID="{4B3C95BA-6260-4574-886C-61801FD83497}" presName="vert1" presStyleCnt="0"/>
      <dgm:spPr/>
    </dgm:pt>
    <dgm:pt modelId="{B41B9A29-B7E4-468D-9E85-552631FE89E7}" type="pres">
      <dgm:prSet presAssocID="{5FAB436B-23C3-4A6D-AA53-4706C91A24A1}" presName="thickLine" presStyleLbl="alignNode1" presStyleIdx="2" presStyleCnt="3"/>
      <dgm:spPr/>
    </dgm:pt>
    <dgm:pt modelId="{56149536-177A-4CB7-AB7B-56B1F3371D6A}" type="pres">
      <dgm:prSet presAssocID="{5FAB436B-23C3-4A6D-AA53-4706C91A24A1}" presName="horz1" presStyleCnt="0"/>
      <dgm:spPr/>
    </dgm:pt>
    <dgm:pt modelId="{23103458-397C-4ECB-A3E2-BF3180CEA541}" type="pres">
      <dgm:prSet presAssocID="{5FAB436B-23C3-4A6D-AA53-4706C91A24A1}" presName="tx1" presStyleLbl="revTx" presStyleIdx="2" presStyleCnt="3"/>
      <dgm:spPr/>
    </dgm:pt>
    <dgm:pt modelId="{B9F91178-CBF3-4D94-B362-8B89C4880627}" type="pres">
      <dgm:prSet presAssocID="{5FAB436B-23C3-4A6D-AA53-4706C91A24A1}" presName="vert1" presStyleCnt="0"/>
      <dgm:spPr/>
    </dgm:pt>
  </dgm:ptLst>
  <dgm:cxnLst>
    <dgm:cxn modelId="{B4901809-C774-4C14-ABE6-0983B26BFCDE}" srcId="{9690C768-F2F5-49E2-A85F-0F3678B55B6D}" destId="{5FAB436B-23C3-4A6D-AA53-4706C91A24A1}" srcOrd="2" destOrd="0" parTransId="{CED53E4D-1692-47C6-A613-4C03C03D0EFB}" sibTransId="{66C97F95-56FE-4482-BD39-9AC5B691A409}"/>
    <dgm:cxn modelId="{AE9B1F4D-8AB7-45BF-A6B3-B18E3B639146}" type="presOf" srcId="{4B3C95BA-6260-4574-886C-61801FD83497}" destId="{01A75C5D-8AED-4AF3-9601-A8FA691A7016}" srcOrd="0" destOrd="0" presId="urn:microsoft.com/office/officeart/2008/layout/LinedList"/>
    <dgm:cxn modelId="{B7FDEF89-1EB7-48B7-BEC9-E5FA89C3F0A0}" type="presOf" srcId="{9690C768-F2F5-49E2-A85F-0F3678B55B6D}" destId="{551C890B-9C47-4823-81E5-CF0BF04E1357}" srcOrd="0" destOrd="0" presId="urn:microsoft.com/office/officeart/2008/layout/LinedList"/>
    <dgm:cxn modelId="{402B36C3-DF35-4499-951C-9E048612BA18}" srcId="{9690C768-F2F5-49E2-A85F-0F3678B55B6D}" destId="{D63EE8CF-F688-4FDD-8965-82E8282628E6}" srcOrd="0" destOrd="0" parTransId="{1A44DA7D-EDD5-46AA-A9A1-FD392C53371E}" sibTransId="{7440B3AC-C9BE-44A4-B815-B17D07EE4C2E}"/>
    <dgm:cxn modelId="{5A8A2BC8-ACC1-43E1-B3BD-DA49AB2743A1}" type="presOf" srcId="{5FAB436B-23C3-4A6D-AA53-4706C91A24A1}" destId="{23103458-397C-4ECB-A3E2-BF3180CEA541}" srcOrd="0" destOrd="0" presId="urn:microsoft.com/office/officeart/2008/layout/LinedList"/>
    <dgm:cxn modelId="{E02DEDE6-E06F-4518-AEA2-B75C78322050}" srcId="{9690C768-F2F5-49E2-A85F-0F3678B55B6D}" destId="{4B3C95BA-6260-4574-886C-61801FD83497}" srcOrd="1" destOrd="0" parTransId="{15CD9D6D-440C-48EC-B04C-2CE804E97813}" sibTransId="{4B457E68-5B76-4161-AE53-AAA39715D9D0}"/>
    <dgm:cxn modelId="{7BE6FBF3-2C58-47ED-8148-DC9016CF613D}" type="presOf" srcId="{D63EE8CF-F688-4FDD-8965-82E8282628E6}" destId="{6594DD3E-2012-4E1B-BAE9-D9DDFFF7936B}" srcOrd="0" destOrd="0" presId="urn:microsoft.com/office/officeart/2008/layout/LinedList"/>
    <dgm:cxn modelId="{54DCFDF9-F539-4637-BDDF-796490DCA75A}" type="presParOf" srcId="{551C890B-9C47-4823-81E5-CF0BF04E1357}" destId="{CECDE590-2959-4A0F-B450-70F90E62EB2B}" srcOrd="0" destOrd="0" presId="urn:microsoft.com/office/officeart/2008/layout/LinedList"/>
    <dgm:cxn modelId="{10099A80-C978-4A7B-B092-F596BDBAFC47}" type="presParOf" srcId="{551C890B-9C47-4823-81E5-CF0BF04E1357}" destId="{FA05BDF4-C73F-4A00-AE7B-2F3EFE535CD5}" srcOrd="1" destOrd="0" presId="urn:microsoft.com/office/officeart/2008/layout/LinedList"/>
    <dgm:cxn modelId="{FF6FC27A-EBB1-4637-AE1C-EA0E40BC9997}" type="presParOf" srcId="{FA05BDF4-C73F-4A00-AE7B-2F3EFE535CD5}" destId="{6594DD3E-2012-4E1B-BAE9-D9DDFFF7936B}" srcOrd="0" destOrd="0" presId="urn:microsoft.com/office/officeart/2008/layout/LinedList"/>
    <dgm:cxn modelId="{395D8CD4-1075-43A8-A0E8-4E3F177C173E}" type="presParOf" srcId="{FA05BDF4-C73F-4A00-AE7B-2F3EFE535CD5}" destId="{9953C582-BF1D-4929-A0BC-73E2B970E764}" srcOrd="1" destOrd="0" presId="urn:microsoft.com/office/officeart/2008/layout/LinedList"/>
    <dgm:cxn modelId="{90D901F9-C22D-4429-A7B5-6966DE924267}" type="presParOf" srcId="{551C890B-9C47-4823-81E5-CF0BF04E1357}" destId="{0210D195-56EA-4D3F-B9E4-0E108DFFC0A5}" srcOrd="2" destOrd="0" presId="urn:microsoft.com/office/officeart/2008/layout/LinedList"/>
    <dgm:cxn modelId="{65E8FCE4-35AA-4792-AE2D-40F0C94E0AB9}" type="presParOf" srcId="{551C890B-9C47-4823-81E5-CF0BF04E1357}" destId="{D03BBCFC-235F-470D-9903-B93A8B8C3C7D}" srcOrd="3" destOrd="0" presId="urn:microsoft.com/office/officeart/2008/layout/LinedList"/>
    <dgm:cxn modelId="{CDF577F6-20AE-488A-84FE-C80962BBCEC7}" type="presParOf" srcId="{D03BBCFC-235F-470D-9903-B93A8B8C3C7D}" destId="{01A75C5D-8AED-4AF3-9601-A8FA691A7016}" srcOrd="0" destOrd="0" presId="urn:microsoft.com/office/officeart/2008/layout/LinedList"/>
    <dgm:cxn modelId="{F0EBA926-4EEF-4A4D-840A-2BD54D473AF0}" type="presParOf" srcId="{D03BBCFC-235F-470D-9903-B93A8B8C3C7D}" destId="{4E2CA4E0-A812-44DF-B8E3-0CB026889C7E}" srcOrd="1" destOrd="0" presId="urn:microsoft.com/office/officeart/2008/layout/LinedList"/>
    <dgm:cxn modelId="{708B9F0E-B2B9-413A-812B-74EE5B313894}" type="presParOf" srcId="{551C890B-9C47-4823-81E5-CF0BF04E1357}" destId="{B41B9A29-B7E4-468D-9E85-552631FE89E7}" srcOrd="4" destOrd="0" presId="urn:microsoft.com/office/officeart/2008/layout/LinedList"/>
    <dgm:cxn modelId="{20B9963B-105C-41DD-A4CB-C414AB7F384E}" type="presParOf" srcId="{551C890B-9C47-4823-81E5-CF0BF04E1357}" destId="{56149536-177A-4CB7-AB7B-56B1F3371D6A}" srcOrd="5" destOrd="0" presId="urn:microsoft.com/office/officeart/2008/layout/LinedList"/>
    <dgm:cxn modelId="{BC8E307B-800C-43F2-97F5-27F59B0CC1EE}" type="presParOf" srcId="{56149536-177A-4CB7-AB7B-56B1F3371D6A}" destId="{23103458-397C-4ECB-A3E2-BF3180CEA541}" srcOrd="0" destOrd="0" presId="urn:microsoft.com/office/officeart/2008/layout/LinedList"/>
    <dgm:cxn modelId="{185022EA-9DFD-426C-B93F-D8FE931902EA}" type="presParOf" srcId="{56149536-177A-4CB7-AB7B-56B1F3371D6A}" destId="{B9F91178-CBF3-4D94-B362-8B89C48806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26A30-93CE-47C2-9DD4-4AC5BF759E14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ECCE1-094C-45E9-B3B4-9A9112C57A20}">
      <dsp:nvSpPr>
        <dsp:cNvPr id="0" name=""/>
        <dsp:cNvSpPr/>
      </dsp:nvSpPr>
      <dsp:spPr>
        <a:xfrm>
          <a:off x="0" y="2209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Rotary Medlemsnett</a:t>
          </a:r>
          <a:endParaRPr lang="en-US" sz="3300" kern="1200"/>
        </a:p>
      </dsp:txBody>
      <dsp:txXfrm>
        <a:off x="0" y="2209"/>
        <a:ext cx="8229600" cy="753590"/>
      </dsp:txXfrm>
    </dsp:sp>
    <dsp:sp modelId="{DFC4DE2B-6DB9-46DD-AA55-61E7E8ED862E}">
      <dsp:nvSpPr>
        <dsp:cNvPr id="0" name=""/>
        <dsp:cNvSpPr/>
      </dsp:nvSpPr>
      <dsp:spPr>
        <a:xfrm>
          <a:off x="0" y="7558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09F3B-52A8-4D55-9471-AD001A170998}">
      <dsp:nvSpPr>
        <dsp:cNvPr id="0" name=""/>
        <dsp:cNvSpPr/>
      </dsp:nvSpPr>
      <dsp:spPr>
        <a:xfrm>
          <a:off x="0" y="75580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Litt om sikkerhet</a:t>
          </a:r>
          <a:endParaRPr lang="en-US" sz="3300" kern="1200"/>
        </a:p>
      </dsp:txBody>
      <dsp:txXfrm>
        <a:off x="0" y="755800"/>
        <a:ext cx="8229600" cy="753590"/>
      </dsp:txXfrm>
    </dsp:sp>
    <dsp:sp modelId="{2218A2C7-3833-41E4-99CE-009B87CA5B02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F8639-3916-4801-A6C6-81A2F314E227}">
      <dsp:nvSpPr>
        <dsp:cNvPr id="0" name=""/>
        <dsp:cNvSpPr/>
      </dsp:nvSpPr>
      <dsp:spPr>
        <a:xfrm>
          <a:off x="0" y="150939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Rotary's internettsider lokalt og internasjonalt</a:t>
          </a:r>
          <a:endParaRPr lang="en-US" sz="3300" kern="1200"/>
        </a:p>
      </dsp:txBody>
      <dsp:txXfrm>
        <a:off x="0" y="1509390"/>
        <a:ext cx="8229600" cy="753590"/>
      </dsp:txXfrm>
    </dsp:sp>
    <dsp:sp modelId="{FC5FCC90-CEB4-4A4C-B4C8-B6EDF3151C87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5A7D3-AF57-49F4-A978-E25816621EC8}">
      <dsp:nvSpPr>
        <dsp:cNvPr id="0" name=""/>
        <dsp:cNvSpPr/>
      </dsp:nvSpPr>
      <dsp:spPr>
        <a:xfrm>
          <a:off x="0" y="2262981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Rotary og Google</a:t>
          </a:r>
          <a:endParaRPr lang="en-US" sz="3300" kern="1200"/>
        </a:p>
      </dsp:txBody>
      <dsp:txXfrm>
        <a:off x="0" y="2262981"/>
        <a:ext cx="8229600" cy="753590"/>
      </dsp:txXfrm>
    </dsp:sp>
    <dsp:sp modelId="{7139EB8C-AD44-4934-B4E8-6581C475DDEE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BA6AA-175F-4CE2-BF28-16C82884D1F5}">
      <dsp:nvSpPr>
        <dsp:cNvPr id="0" name=""/>
        <dsp:cNvSpPr/>
      </dsp:nvSpPr>
      <dsp:spPr>
        <a:xfrm>
          <a:off x="0" y="301657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Klubbens e-post hos Rotary</a:t>
          </a:r>
          <a:endParaRPr lang="en-US" sz="3300" kern="1200"/>
        </a:p>
      </dsp:txBody>
      <dsp:txXfrm>
        <a:off x="0" y="3016572"/>
        <a:ext cx="8229600" cy="753590"/>
      </dsp:txXfrm>
    </dsp:sp>
    <dsp:sp modelId="{D52E7075-CF81-4CCE-84C5-56F1B20E919D}">
      <dsp:nvSpPr>
        <dsp:cNvPr id="0" name=""/>
        <dsp:cNvSpPr/>
      </dsp:nvSpPr>
      <dsp:spPr>
        <a:xfrm>
          <a:off x="0" y="3770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35C74-3D3E-4FE8-8A44-C2DC566BC4F9}">
      <dsp:nvSpPr>
        <dsp:cNvPr id="0" name=""/>
        <dsp:cNvSpPr/>
      </dsp:nvSpPr>
      <dsp:spPr>
        <a:xfrm>
          <a:off x="0" y="377016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Støtte hvis du lurer på noe</a:t>
          </a:r>
          <a:endParaRPr lang="en-US" sz="3300" kern="1200"/>
        </a:p>
      </dsp:txBody>
      <dsp:txXfrm>
        <a:off x="0" y="3770162"/>
        <a:ext cx="8229600" cy="753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6A2EE-074D-4DDF-B229-CF3DEE5184D5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DD50F-FF8A-4EA4-B21A-ACDA9E6C47AA}">
      <dsp:nvSpPr>
        <dsp:cNvPr id="0" name=""/>
        <dsp:cNvSpPr/>
      </dsp:nvSpPr>
      <dsp:spPr>
        <a:xfrm>
          <a:off x="0" y="2209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Rotarys systemer kan leses av alle kjente nettlesere som Chrome, Firefox, Safari, Internet Explorer, Microsoft Edge osv.</a:t>
          </a:r>
          <a:br>
            <a:rPr lang="nb-NO" sz="1900" kern="1200"/>
          </a:br>
          <a:r>
            <a:rPr lang="nb-NO" sz="1900" kern="1200"/>
            <a:t>Beste nettlesere er Chrome og </a:t>
          </a:r>
          <a:r>
            <a:rPr lang="nb-NO" sz="1900" b="1" kern="1200"/>
            <a:t>NYE</a:t>
          </a:r>
          <a:r>
            <a:rPr lang="nb-NO" sz="1900" kern="1200"/>
            <a:t> Microsoft Edge</a:t>
          </a:r>
          <a:br>
            <a:rPr lang="nb-NO" sz="1900" kern="1200"/>
          </a:br>
          <a:endParaRPr lang="en-US" sz="1900" kern="1200"/>
        </a:p>
      </dsp:txBody>
      <dsp:txXfrm>
        <a:off x="0" y="2209"/>
        <a:ext cx="8229600" cy="1507181"/>
      </dsp:txXfrm>
    </dsp:sp>
    <dsp:sp modelId="{6A84F0AB-1AAF-46A7-A2ED-26FB137EAF2C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08154-AFED-4D56-A191-6C149517DC79}">
      <dsp:nvSpPr>
        <dsp:cNvPr id="0" name=""/>
        <dsp:cNvSpPr/>
      </dsp:nvSpPr>
      <dsp:spPr>
        <a:xfrm>
          <a:off x="0" y="1509390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Til redigering anbefales</a:t>
          </a:r>
          <a:br>
            <a:rPr lang="nb-NO" sz="1900" kern="1200"/>
          </a:br>
          <a:r>
            <a:rPr lang="nb-NO" sz="1900" kern="1200"/>
            <a:t>Chrome</a:t>
          </a:r>
          <a:br>
            <a:rPr lang="nb-NO" sz="1900" kern="1200"/>
          </a:br>
          <a:r>
            <a:rPr lang="nb-NO" sz="1900" kern="1200"/>
            <a:t>Firefox</a:t>
          </a:r>
          <a:br>
            <a:rPr lang="nb-NO" sz="1900" kern="1200"/>
          </a:br>
          <a:r>
            <a:rPr lang="nb-NO" sz="1900" b="1" kern="1200"/>
            <a:t>NYE </a:t>
          </a:r>
          <a:r>
            <a:rPr lang="nb-NO" sz="1900" kern="1200"/>
            <a:t>Microsoft Edge</a:t>
          </a:r>
          <a:br>
            <a:rPr lang="nb-NO" sz="1900" kern="1200"/>
          </a:br>
          <a:endParaRPr lang="en-US" sz="1900" kern="1200"/>
        </a:p>
      </dsp:txBody>
      <dsp:txXfrm>
        <a:off x="0" y="1509390"/>
        <a:ext cx="8229600" cy="1507181"/>
      </dsp:txXfrm>
    </dsp:sp>
    <dsp:sp modelId="{86B979C9-E7FD-4DE0-9300-BBBACC061A89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F1EC-0A2A-48E5-8808-CD6268229F1B}">
      <dsp:nvSpPr>
        <dsp:cNvPr id="0" name=""/>
        <dsp:cNvSpPr/>
      </dsp:nvSpPr>
      <dsp:spPr>
        <a:xfrm>
          <a:off x="0" y="3016572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Apple operativsystem og Windows  operativsystem er likestilte.</a:t>
          </a:r>
          <a:endParaRPr lang="en-US" sz="1900" kern="1200"/>
        </a:p>
      </dsp:txBody>
      <dsp:txXfrm>
        <a:off x="0" y="3016572"/>
        <a:ext cx="8229600" cy="1507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A4865-A2D6-4B08-9DB3-89DACB50CBD7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A4938-E742-4D46-8C48-CB537DF6B1F9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Rotarianere er mer utsatt for svindel enn andre. Pass på!</a:t>
          </a:r>
          <a:br>
            <a:rPr lang="nb-NO" sz="1600" kern="1200"/>
          </a:br>
          <a:endParaRPr lang="en-US" sz="1600" kern="1200"/>
        </a:p>
      </dsp:txBody>
      <dsp:txXfrm>
        <a:off x="0" y="552"/>
        <a:ext cx="8229600" cy="904971"/>
      </dsp:txXfrm>
    </dsp:sp>
    <dsp:sp modelId="{DA87F98C-F514-45F0-AD01-622DD5FAE6AF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B7CC7-9956-462C-85C7-920ABD87C533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Bruk ikke bilder eller e-postadresser på åpne klubbsider</a:t>
          </a:r>
          <a:br>
            <a:rPr lang="nb-NO" sz="1600" kern="1200"/>
          </a:br>
          <a:r>
            <a:rPr lang="nb-NO" sz="1600" kern="1200"/>
            <a:t>uten at det er godkjent av eier.</a:t>
          </a:r>
          <a:br>
            <a:rPr lang="nb-NO" sz="1600" kern="1200"/>
          </a:br>
          <a:endParaRPr lang="en-US" sz="1600" kern="1200"/>
        </a:p>
      </dsp:txBody>
      <dsp:txXfrm>
        <a:off x="0" y="905524"/>
        <a:ext cx="8229600" cy="904971"/>
      </dsp:txXfrm>
    </dsp:sp>
    <dsp:sp modelId="{E0FC97BB-F009-4F62-B28A-EB1BB5734C18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F2B3D-983A-49A2-9D70-17B4494027FB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HTTP://    HTTPS://</a:t>
          </a:r>
          <a:br>
            <a:rPr lang="nb-NO" sz="1600" kern="1200"/>
          </a:br>
          <a:r>
            <a:rPr lang="nb-NO" sz="1600" kern="1200"/>
            <a:t>Https:// gir sikkerhet og Rotary’s internettsider får denne funksjonaliteten i løpet av mai.</a:t>
          </a:r>
          <a:br>
            <a:rPr lang="nb-NO" sz="1600" kern="1200"/>
          </a:br>
          <a:endParaRPr lang="en-US" sz="1600" kern="1200"/>
        </a:p>
      </dsp:txBody>
      <dsp:txXfrm>
        <a:off x="0" y="1810495"/>
        <a:ext cx="8229600" cy="904971"/>
      </dsp:txXfrm>
    </dsp:sp>
    <dsp:sp modelId="{6E6C88E5-85E0-41D6-BC49-C152459F86B6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24A42-08F2-43A8-AFE4-823AABB85BD9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Bruk «lukkede» sider på klubbens internettside når dere legger inn</a:t>
          </a:r>
          <a:br>
            <a:rPr lang="nb-NO" sz="1600" kern="1200"/>
          </a:br>
          <a:r>
            <a:rPr lang="nb-NO" sz="1600" kern="1200"/>
            <a:t>personopplysninger eller andre opplysninger som kun klubbens medlemmer skal ha tilgang til.</a:t>
          </a:r>
          <a:br>
            <a:rPr lang="nb-NO" sz="1600" kern="1200"/>
          </a:br>
          <a:endParaRPr lang="en-US" sz="1600" kern="1200"/>
        </a:p>
      </dsp:txBody>
      <dsp:txXfrm>
        <a:off x="0" y="2715467"/>
        <a:ext cx="8229600" cy="904971"/>
      </dsp:txXfrm>
    </dsp:sp>
    <dsp:sp modelId="{108691C3-74A3-4447-B984-5B7F0D991B8B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4A6CE-EE1C-482E-90C3-D986EE8F2565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Det er klubben selv som er ansvarlig for at innholdet på sine</a:t>
          </a:r>
          <a:br>
            <a:rPr lang="nb-NO" sz="1600" kern="1200"/>
          </a:br>
          <a:r>
            <a:rPr lang="nb-NO" sz="1600" kern="1200"/>
            <a:t>internettsider er i samsvar med lovverk og regler.</a:t>
          </a:r>
          <a:endParaRPr lang="en-US" sz="1600" kern="1200"/>
        </a:p>
      </dsp:txBody>
      <dsp:txXfrm>
        <a:off x="0" y="3620438"/>
        <a:ext cx="8229600" cy="904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0E0C2-CEA8-4E03-96F0-70920E0D7083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82A34-5B41-4F24-9F85-48D0D29A5C40}">
      <dsp:nvSpPr>
        <dsp:cNvPr id="0" name=""/>
        <dsp:cNvSpPr/>
      </dsp:nvSpPr>
      <dsp:spPr>
        <a:xfrm>
          <a:off x="0" y="2209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Google og Rotary har inngått samarbeide og alle klubber og Rotary-distrikter i Norge har fått tilgang til Google Suite gratis.</a:t>
          </a:r>
          <a:br>
            <a:rPr lang="nb-NO" sz="1500" kern="1200"/>
          </a:br>
          <a:endParaRPr lang="en-US" sz="1500" kern="1200"/>
        </a:p>
      </dsp:txBody>
      <dsp:txXfrm>
        <a:off x="0" y="2209"/>
        <a:ext cx="8229600" cy="753590"/>
      </dsp:txXfrm>
    </dsp:sp>
    <dsp:sp modelId="{E35A1897-96C9-4C2C-90DF-9463B167F3D4}">
      <dsp:nvSpPr>
        <dsp:cNvPr id="0" name=""/>
        <dsp:cNvSpPr/>
      </dsp:nvSpPr>
      <dsp:spPr>
        <a:xfrm>
          <a:off x="0" y="7558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6C111-7F11-4756-A01D-3F6BF9E130ED}">
      <dsp:nvSpPr>
        <dsp:cNvPr id="0" name=""/>
        <dsp:cNvSpPr/>
      </dsp:nvSpPr>
      <dsp:spPr>
        <a:xfrm>
          <a:off x="0" y="75580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Alle klubbenes presidenter og sekretærer har fått melding om dette.</a:t>
          </a:r>
          <a:br>
            <a:rPr lang="nb-NO" sz="1500" kern="1200"/>
          </a:br>
          <a:endParaRPr lang="en-US" sz="1500" kern="1200"/>
        </a:p>
      </dsp:txBody>
      <dsp:txXfrm>
        <a:off x="0" y="755800"/>
        <a:ext cx="8229600" cy="753590"/>
      </dsp:txXfrm>
    </dsp:sp>
    <dsp:sp modelId="{B09EC341-DB9E-48D4-8B40-0F688F025AAF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C20B4-3797-451F-B26A-72DFED2C0B04}">
      <dsp:nvSpPr>
        <dsp:cNvPr id="0" name=""/>
        <dsp:cNvSpPr/>
      </dsp:nvSpPr>
      <dsp:spPr>
        <a:xfrm>
          <a:off x="0" y="150939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Klubbens e-postadresse (eksempel </a:t>
          </a:r>
          <a:r>
            <a:rPr lang="nb-NO" sz="1500" kern="1200">
              <a:hlinkClick xmlns:r="http://schemas.openxmlformats.org/officeDocument/2006/relationships" r:id="rId1"/>
            </a:rPr>
            <a:t>nesbru@rotary.no</a:t>
          </a:r>
          <a:r>
            <a:rPr lang="nb-NO" sz="1500" kern="1200"/>
            <a:t>) vil bli flyttet til googles servere i løpet av mai men beholder navnet.</a:t>
          </a:r>
          <a:br>
            <a:rPr lang="nb-NO" sz="1500" kern="1200"/>
          </a:br>
          <a:endParaRPr lang="en-US" sz="1500" kern="1200"/>
        </a:p>
      </dsp:txBody>
      <dsp:txXfrm>
        <a:off x="0" y="1509390"/>
        <a:ext cx="8229600" cy="753590"/>
      </dsp:txXfrm>
    </dsp:sp>
    <dsp:sp modelId="{0725AD95-3DC3-49E8-9140-2CFC1A2FB3FA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9B671-791B-4F7F-B5D0-C81A0B1DA64E}">
      <dsp:nvSpPr>
        <dsp:cNvPr id="0" name=""/>
        <dsp:cNvSpPr/>
      </dsp:nvSpPr>
      <dsp:spPr>
        <a:xfrm>
          <a:off x="0" y="2262981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Google Meet blir standard web-møteprogram for alle</a:t>
          </a:r>
          <a:br>
            <a:rPr lang="nb-NO" sz="1500" kern="1200"/>
          </a:br>
          <a:endParaRPr lang="en-US" sz="1500" kern="1200"/>
        </a:p>
      </dsp:txBody>
      <dsp:txXfrm>
        <a:off x="0" y="2262981"/>
        <a:ext cx="8229600" cy="753590"/>
      </dsp:txXfrm>
    </dsp:sp>
    <dsp:sp modelId="{F51C3DF8-BB03-4FDA-A0F1-B6C413755399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B6DE9-7A2F-47B9-A4E3-D18BC5AA71FA}">
      <dsp:nvSpPr>
        <dsp:cNvPr id="0" name=""/>
        <dsp:cNvSpPr/>
      </dsp:nvSpPr>
      <dsp:spPr>
        <a:xfrm>
          <a:off x="0" y="301657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Tilgang til 30 GB dokumentlagring gratis.</a:t>
          </a:r>
          <a:br>
            <a:rPr lang="nb-NO" sz="1500" kern="1200"/>
          </a:br>
          <a:endParaRPr lang="en-US" sz="1500" kern="1200"/>
        </a:p>
      </dsp:txBody>
      <dsp:txXfrm>
        <a:off x="0" y="3016572"/>
        <a:ext cx="8229600" cy="753590"/>
      </dsp:txXfrm>
    </dsp:sp>
    <dsp:sp modelId="{419862E7-0D4C-4304-81AB-7BA2C8E56B6E}">
      <dsp:nvSpPr>
        <dsp:cNvPr id="0" name=""/>
        <dsp:cNvSpPr/>
      </dsp:nvSpPr>
      <dsp:spPr>
        <a:xfrm>
          <a:off x="0" y="3770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0A843-FEFE-48B4-8C1D-AE50072EF907}">
      <dsp:nvSpPr>
        <dsp:cNvPr id="0" name=""/>
        <dsp:cNvSpPr/>
      </dsp:nvSpPr>
      <dsp:spPr>
        <a:xfrm>
          <a:off x="0" y="377016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Mange andre funksjonaliteter.</a:t>
          </a:r>
          <a:endParaRPr lang="en-US" sz="1500" kern="1200"/>
        </a:p>
      </dsp:txBody>
      <dsp:txXfrm>
        <a:off x="0" y="3770162"/>
        <a:ext cx="8229600" cy="753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6486A-5816-49D8-8F57-0E15319705B8}">
      <dsp:nvSpPr>
        <dsp:cNvPr id="0" name=""/>
        <dsp:cNvSpPr/>
      </dsp:nvSpPr>
      <dsp:spPr>
        <a:xfrm>
          <a:off x="1052690" y="802080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E70FD-AD7A-44A7-82F8-C9FBDFC5C04F}">
      <dsp:nvSpPr>
        <dsp:cNvPr id="0" name=""/>
        <dsp:cNvSpPr/>
      </dsp:nvSpPr>
      <dsp:spPr>
        <a:xfrm>
          <a:off x="16284" y="2936382"/>
          <a:ext cx="3768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Rotary Medlemsnett er fasiten for det meste du gjør digitalt.</a:t>
          </a:r>
          <a:br>
            <a:rPr lang="nb-NO" sz="1100" kern="1200" dirty="0"/>
          </a:br>
          <a:r>
            <a:rPr lang="nb-NO" sz="1100" kern="1200" dirty="0"/>
            <a:t>- Endre opplysninger i Medlemsnett</a:t>
          </a:r>
          <a:br>
            <a:rPr lang="nb-NO" sz="1100" kern="1200" dirty="0"/>
          </a:br>
          <a:r>
            <a:rPr lang="nb-NO" sz="1100" kern="1200" dirty="0"/>
            <a:t>- Redigere klubbens hjemmeside</a:t>
          </a:r>
          <a:br>
            <a:rPr lang="nb-NO" sz="1100" kern="1200" dirty="0"/>
          </a:br>
          <a:r>
            <a:rPr lang="nb-NO" sz="1100" kern="1200" dirty="0"/>
            <a:t>- E-postadressen din er nøkkelen til alt.</a:t>
          </a:r>
          <a:br>
            <a:rPr lang="nb-NO" sz="1100" kern="1200" dirty="0"/>
          </a:br>
          <a:endParaRPr lang="en-US" sz="1100" kern="1200" dirty="0"/>
        </a:p>
      </dsp:txBody>
      <dsp:txXfrm>
        <a:off x="16284" y="2936382"/>
        <a:ext cx="3768750" cy="787500"/>
      </dsp:txXfrm>
    </dsp:sp>
    <dsp:sp modelId="{C2CD50F9-85CE-49FD-9209-47D6D0F1D9CF}">
      <dsp:nvSpPr>
        <dsp:cNvPr id="0" name=""/>
        <dsp:cNvSpPr/>
      </dsp:nvSpPr>
      <dsp:spPr>
        <a:xfrm>
          <a:off x="5480971" y="802080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123CC-BDC3-4AA1-BFB1-7FEEEF01B705}">
      <dsp:nvSpPr>
        <dsp:cNvPr id="0" name=""/>
        <dsp:cNvSpPr/>
      </dsp:nvSpPr>
      <dsp:spPr>
        <a:xfrm>
          <a:off x="4444565" y="2936382"/>
          <a:ext cx="3768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/>
            <a:t>INGENTING </a:t>
          </a:r>
          <a:r>
            <a:rPr lang="nb-NO" sz="1100" kern="1200"/>
            <a:t>skal meldes inn hos Rotary International</a:t>
          </a:r>
          <a:endParaRPr lang="en-US" sz="1100" kern="1200"/>
        </a:p>
      </dsp:txBody>
      <dsp:txXfrm>
        <a:off x="4444565" y="2936382"/>
        <a:ext cx="3768750" cy="78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95F6F-CB4C-49AB-83B5-63759D4EEDF1}">
      <dsp:nvSpPr>
        <dsp:cNvPr id="0" name=""/>
        <dsp:cNvSpPr/>
      </dsp:nvSpPr>
      <dsp:spPr>
        <a:xfrm>
          <a:off x="1052690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D08F5-B095-4BF8-8395-DEE043483FA5}">
      <dsp:nvSpPr>
        <dsp:cNvPr id="0" name=""/>
        <dsp:cNvSpPr/>
      </dsp:nvSpPr>
      <dsp:spPr>
        <a:xfrm>
          <a:off x="16284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Alle klubber har egen e-postadresse</a:t>
          </a:r>
          <a:br>
            <a:rPr lang="nb-NO" sz="1700" kern="1200"/>
          </a:br>
          <a:r>
            <a:rPr lang="nb-NO" sz="1700" kern="1200"/>
            <a:t>(eks. </a:t>
          </a:r>
          <a:r>
            <a:rPr lang="nb-NO" sz="1700" kern="1200">
              <a:hlinkClick xmlns:r="http://schemas.openxmlformats.org/officeDocument/2006/relationships" r:id="rId3"/>
            </a:rPr>
            <a:t>nesbru@rotary.no</a:t>
          </a:r>
          <a:r>
            <a:rPr lang="nb-NO" sz="1700" kern="1200"/>
            <a:t>)</a:t>
          </a:r>
          <a:br>
            <a:rPr lang="nb-NO" sz="1700" kern="1200"/>
          </a:br>
          <a:endParaRPr lang="en-US" sz="1700" kern="1200"/>
        </a:p>
      </dsp:txBody>
      <dsp:txXfrm>
        <a:off x="16284" y="2964165"/>
        <a:ext cx="3768750" cy="720000"/>
      </dsp:txXfrm>
    </dsp:sp>
    <dsp:sp modelId="{A25C6211-C04B-4037-AEA5-9CF2D5759B00}">
      <dsp:nvSpPr>
        <dsp:cNvPr id="0" name=""/>
        <dsp:cNvSpPr/>
      </dsp:nvSpPr>
      <dsp:spPr>
        <a:xfrm>
          <a:off x="5480971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FD146-4FB0-4C9E-A833-8EF526FE61E8}">
      <dsp:nvSpPr>
        <dsp:cNvPr id="0" name=""/>
        <dsp:cNvSpPr/>
      </dsp:nvSpPr>
      <dsp:spPr>
        <a:xfrm>
          <a:off x="4444565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Vil bli flyttet til Googles servere.</a:t>
          </a:r>
          <a:br>
            <a:rPr lang="nb-NO" sz="1700" kern="1200"/>
          </a:br>
          <a:r>
            <a:rPr lang="nb-NO" sz="1700" kern="1200"/>
            <a:t>Egen opplæring kommer.</a:t>
          </a:r>
          <a:br>
            <a:rPr lang="nb-NO" sz="1700" kern="1200"/>
          </a:br>
          <a:endParaRPr lang="en-US" sz="1700" kern="1200"/>
        </a:p>
      </dsp:txBody>
      <dsp:txXfrm>
        <a:off x="4444565" y="2964165"/>
        <a:ext cx="3768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DE590-2959-4A0F-B450-70F90E62EB2B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94DD3E-2012-4E1B-BAE9-D9DDFFF7936B}">
      <dsp:nvSpPr>
        <dsp:cNvPr id="0" name=""/>
        <dsp:cNvSpPr/>
      </dsp:nvSpPr>
      <dsp:spPr>
        <a:xfrm>
          <a:off x="0" y="2209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Klubben (og distriktet) har et standard oppsett for internettside, som er felles for alle Rotary-klubber i Norge.</a:t>
          </a:r>
          <a:br>
            <a:rPr lang="nb-NO" sz="2600" kern="1200"/>
          </a:br>
          <a:endParaRPr lang="en-US" sz="2600" kern="1200"/>
        </a:p>
      </dsp:txBody>
      <dsp:txXfrm>
        <a:off x="0" y="2209"/>
        <a:ext cx="8229600" cy="1507181"/>
      </dsp:txXfrm>
    </dsp:sp>
    <dsp:sp modelId="{0210D195-56EA-4D3F-B9E4-0E108DFFC0A5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A75C5D-8AED-4AF3-9601-A8FA691A7016}">
      <dsp:nvSpPr>
        <dsp:cNvPr id="0" name=""/>
        <dsp:cNvSpPr/>
      </dsp:nvSpPr>
      <dsp:spPr>
        <a:xfrm>
          <a:off x="0" y="1509390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Sekretær, IT-ansvarlig og web-ansvarlig i klubben kan redigere disse internettsidene.</a:t>
          </a:r>
          <a:endParaRPr lang="en-US" sz="2600" kern="1200"/>
        </a:p>
      </dsp:txBody>
      <dsp:txXfrm>
        <a:off x="0" y="1509390"/>
        <a:ext cx="8229600" cy="1507181"/>
      </dsp:txXfrm>
    </dsp:sp>
    <dsp:sp modelId="{B41B9A29-B7E4-468D-9E85-552631FE89E7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03458-397C-4ECB-A3E2-BF3180CEA541}">
      <dsp:nvSpPr>
        <dsp:cNvPr id="0" name=""/>
        <dsp:cNvSpPr/>
      </dsp:nvSpPr>
      <dsp:spPr>
        <a:xfrm>
          <a:off x="0" y="3016572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Egen bolk i PETS for bruk av og redigering av internettsider.</a:t>
          </a:r>
          <a:endParaRPr lang="en-US" sz="2600" kern="1200"/>
        </a:p>
      </dsp:txBody>
      <dsp:txXfrm>
        <a:off x="0" y="3016572"/>
        <a:ext cx="8229600" cy="1507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0FB60D1-5E0D-4D7D-AB8D-58F1A2551E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E55CEB7-0006-4596-BD56-EB2D92DDD7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A411837F-977E-4DDD-820A-3F1BBB50B34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9573"/>
            <a:ext cx="2972421" cy="4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A7C17651-3192-425D-BFD6-B2CAC5CB399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9449573"/>
            <a:ext cx="2972421" cy="4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9C9E4F1B-8259-4007-928C-156E17C26C82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D94B245-F303-4CFE-98F2-F69476C072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5B8EE6-9122-4D41-B41C-D0404ED408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8D1D271-050C-4897-B908-7028329FFC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B6DA037-4CBE-411E-A565-2AA53BE555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725635"/>
            <a:ext cx="5028579" cy="44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F3418EA-906E-48E3-97E3-77744FD77F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9573"/>
            <a:ext cx="2972421" cy="4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BA0A888-5F8B-43E2-A17C-6F7A8D8B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9449573"/>
            <a:ext cx="2972421" cy="4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49075B16-61FC-4C44-9DF5-D9F7C4E02BEC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3CC935E-DA1D-4D48-8F73-94EE12C90F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AA5B0D7C-F060-4002-870A-CF806CC627F4}" type="slidenum">
              <a:rPr lang="en-US" altLang="nb-NO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E3DD479-BABA-4463-B5A6-99E5FE68D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90E9512-F373-4676-A227-472CC0342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75B16-61FC-4C44-9DF5-D9F7C4E02BEC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6466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9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C58612-CE5F-4A7F-8B7F-E2E435C82E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C87D1B-F378-48D0-A907-DB59CEF404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64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3CF2F-08DA-4C2A-B2E6-93824F39E0F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3542E8-87FC-4C25-B9AB-E767E0B44A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49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6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104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38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16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8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62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329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05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20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89921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8041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D31ABAE-2C9C-4D28-8DF4-CEFD66D37B8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16C78-8C98-490C-A336-310AB56498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49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5CFF25C-B3C4-4347-B1A7-5DA83EE6E2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E9F8C5-69FA-423C-91F5-0A02317927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4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7107B59-FB87-40B0-A80F-24775BAE915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F40D80-6373-45F9-9C2B-93B831611D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58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F80D07C-0145-4736-835A-9E0F01EADE9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2A93D3-7BF2-43B9-9106-1F758D9492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18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4F7CE66-1DC4-4323-A114-CDA76DCC52B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E69996-7E01-4206-8E28-7C9403F72C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53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E57E67C-076C-4845-956B-12808823B3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3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5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72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C1C95-D382-4DED-A42B-5BF02930FB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A8933-287A-47C4-A416-C2875ED494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59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86FCE1-72AC-481B-A3D1-237D22F4954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88D8A2-9768-4121-A85E-6AB8F80255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65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40ECA2-7BE5-44FA-8350-AB9DBD8AFF8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FA5CC1-2EAC-4F89-A552-00887A9CD4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48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919A67-25EA-4FD1-B714-7E5820BC1E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44254CB-3378-4695-B8EF-5164DAFDF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DE25CF-E92C-459A-B968-BC45BB5367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EA6AE6-747B-4B90-B42C-CC986DD769C0}"/>
              </a:ext>
            </a:extLst>
          </p:cNvPr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D7E31AA4-315C-475A-AA1F-1F7F157EE071}" type="slidenum"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07E51886-B3B3-4536-A92F-D41EF4E37E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12" r:id="rId14"/>
    <p:sldLayoutId id="2147484213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F2D272-B798-424B-8744-010E9165DDD9}"/>
              </a:ext>
            </a:extLst>
          </p:cNvPr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62598984-39A0-4740-82F0-92FD947D399E}" type="slidenum"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FC3F618-55A1-4CF4-8AA7-13384471D7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upport.rotary.no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2310.rotary.no/no/retningslinjer-og-veiledninger#.XrpYx2gza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C1BBE-575F-4F0E-93A2-53E17AF9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9143E30F-B49C-4D9B-BEEA-2347C4916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nb-NO" sz="4400" dirty="0" err="1">
                <a:solidFill>
                  <a:schemeClr val="bg1"/>
                </a:solidFill>
                <a:latin typeface="Arial Narrow Bold" panose="020B0706020202030204" pitchFamily="34" charset="0"/>
              </a:rPr>
              <a:t>Rotarys</a:t>
            </a:r>
            <a:r>
              <a:rPr lang="en-US" altLang="nb-NO" sz="4400" dirty="0">
                <a:solidFill>
                  <a:schemeClr val="bg1"/>
                </a:solidFill>
                <a:latin typeface="Arial Narrow Bold" panose="020B0706020202030204" pitchFamily="34" charset="0"/>
              </a:rPr>
              <a:t> </a:t>
            </a:r>
            <a:r>
              <a:rPr lang="en-US" altLang="nb-NO" sz="4400" dirty="0" err="1">
                <a:solidFill>
                  <a:schemeClr val="bg1"/>
                </a:solidFill>
                <a:latin typeface="Arial Narrow Bold" panose="020B0706020202030204" pitchFamily="34" charset="0"/>
              </a:rPr>
              <a:t>digitale</a:t>
            </a:r>
            <a:r>
              <a:rPr lang="en-US" altLang="nb-NO" sz="4400" dirty="0">
                <a:solidFill>
                  <a:schemeClr val="bg1"/>
                </a:solidFill>
                <a:latin typeface="Arial Narrow Bold" panose="020B0706020202030204" pitchFamily="34" charset="0"/>
              </a:rPr>
              <a:t> </a:t>
            </a:r>
            <a:r>
              <a:rPr lang="en-US" altLang="nb-NO" sz="4400" dirty="0" err="1">
                <a:solidFill>
                  <a:schemeClr val="bg1"/>
                </a:solidFill>
                <a:latin typeface="Arial Narrow Bold" panose="020B0706020202030204" pitchFamily="34" charset="0"/>
              </a:rPr>
              <a:t>tjenester</a:t>
            </a:r>
            <a:endParaRPr lang="en-US" altLang="nb-NO" sz="4400" dirty="0">
              <a:solidFill>
                <a:schemeClr val="bg1"/>
              </a:solidFill>
              <a:latin typeface="Arial Narrow Bold" panose="020B0706020202030204" pitchFamily="34" charset="0"/>
            </a:endParaRP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Distriktstrening </a:t>
            </a:r>
            <a:r>
              <a:rPr lang="en-US" altLang="nb-NO" sz="2000" dirty="0" err="1">
                <a:solidFill>
                  <a:srgbClr val="01B4E7"/>
                </a:solidFill>
                <a:latin typeface="Georgia" panose="02040502050405020303" pitchFamily="18" charset="0"/>
              </a:rPr>
              <a:t>tirsdag</a:t>
            </a:r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 12.mai 2020</a:t>
            </a: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Trygve Danielsen, DICO 2019-20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>
            <a:extLst>
              <a:ext uri="{FF2B5EF4-FFF2-40B4-BE49-F238E27FC236}">
                <a16:creationId xmlns:a16="http://schemas.microsoft.com/office/drawing/2014/main" id="{633F51AF-4EA4-4E54-88D4-A6544C8DA6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>
                <a:latin typeface="Arial Narrow" panose="020B0606020202030204" pitchFamily="34" charset="0"/>
              </a:rPr>
              <a:t>ROTARY MEDLEMSNETT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3">
            <a:extLst>
              <a:ext uri="{FF2B5EF4-FFF2-40B4-BE49-F238E27FC236}">
                <a16:creationId xmlns:a16="http://schemas.microsoft.com/office/drawing/2014/main" id="{74FAF3DD-A92F-4362-9143-37700DDA7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7630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  <a:normAutofit/>
          </a:bodyPr>
          <a:lstStyle/>
          <a:p>
            <a:r>
              <a:rPr lang="nb-NO" altLang="nb-NO"/>
              <a:t>"SINGLE SIGN ON", EN PÅLOGGING TIL DET MESTE, ET PASSORD</a:t>
            </a:r>
          </a:p>
        </p:txBody>
      </p:sp>
      <p:graphicFrame>
        <p:nvGraphicFramePr>
          <p:cNvPr id="24589" name="Plassholder for innhold 4">
            <a:extLst>
              <a:ext uri="{FF2B5EF4-FFF2-40B4-BE49-F238E27FC236}">
                <a16:creationId xmlns:a16="http://schemas.microsoft.com/office/drawing/2014/main" id="{E1811EC5-B188-457F-8588-27BF4612C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698087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>
            <a:extLst>
              <a:ext uri="{FF2B5EF4-FFF2-40B4-BE49-F238E27FC236}">
                <a16:creationId xmlns:a16="http://schemas.microsoft.com/office/drawing/2014/main" id="{021EFF4D-24AE-4C02-B1A9-1B0719B486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>
                <a:latin typeface="Arial Narrow" panose="020B0606020202030204" pitchFamily="34" charset="0"/>
              </a:rPr>
              <a:t>ROTARY E-POST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244A7E9-5B19-4CE2-8C22-CC07EFD8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KLUBBENS E-POSTADRESSE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64D1A94C-E14E-4BEE-97B5-7CACDE49B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279149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24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1">
            <a:extLst>
              <a:ext uri="{FF2B5EF4-FFF2-40B4-BE49-F238E27FC236}">
                <a16:creationId xmlns:a16="http://schemas.microsoft.com/office/drawing/2014/main" id="{9C32E8D0-B535-4F73-834A-86D387FADF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 Narrow" panose="020B0606020202030204" pitchFamily="34" charset="0"/>
              </a:rPr>
              <a:t>KLUBBENS INTERNETTSIDE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tel 1">
            <a:extLst>
              <a:ext uri="{FF2B5EF4-FFF2-40B4-BE49-F238E27FC236}">
                <a16:creationId xmlns:a16="http://schemas.microsoft.com/office/drawing/2014/main" id="{1D67CD93-2351-4437-8DA2-44D05AC70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7630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  <a:normAutofit/>
          </a:bodyPr>
          <a:lstStyle/>
          <a:p>
            <a:r>
              <a:rPr lang="nb-NO" altLang="nb-NO" dirty="0"/>
              <a:t>KLUBBENS INTERNETTSIDE</a:t>
            </a:r>
          </a:p>
        </p:txBody>
      </p:sp>
      <p:graphicFrame>
        <p:nvGraphicFramePr>
          <p:cNvPr id="39945" name="Plassholder for innhold 2">
            <a:extLst>
              <a:ext uri="{FF2B5EF4-FFF2-40B4-BE49-F238E27FC236}">
                <a16:creationId xmlns:a16="http://schemas.microsoft.com/office/drawing/2014/main" id="{88FE00E5-8740-40F2-B2D7-7802101BA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98749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tel 3">
            <a:extLst>
              <a:ext uri="{FF2B5EF4-FFF2-40B4-BE49-F238E27FC236}">
                <a16:creationId xmlns:a16="http://schemas.microsoft.com/office/drawing/2014/main" id="{B53680CE-E6A4-4712-8E4A-215B5789B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>
                <a:latin typeface="Arial Narrow" panose="020B0606020202030204" pitchFamily="34" charset="0"/>
              </a:rPr>
              <a:t>ROTARY I NORGE HAR EN EGEN BRUKERSTØTTESIDE</a:t>
            </a:r>
          </a:p>
        </p:txBody>
      </p:sp>
      <p:sp>
        <p:nvSpPr>
          <p:cNvPr id="44035" name="Plassholder for innhold 4">
            <a:extLst>
              <a:ext uri="{FF2B5EF4-FFF2-40B4-BE49-F238E27FC236}">
                <a16:creationId xmlns:a16="http://schemas.microsoft.com/office/drawing/2014/main" id="{78583647-5013-4854-BA8C-A84793C987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altLang="nb-NO">
                <a:latin typeface="Georgia" panose="02040502050405020303" pitchFamily="18" charset="0"/>
                <a:hlinkClick r:id="rId2"/>
              </a:rPr>
              <a:t>WWW.support.rotary.no</a:t>
            </a:r>
            <a:endParaRPr lang="nb-NO" altLang="nb-NO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altLang="nb-NO">
              <a:latin typeface="Georgia" panose="02040502050405020303" pitchFamily="18" charset="0"/>
            </a:endParaRPr>
          </a:p>
        </p:txBody>
      </p:sp>
      <p:pic>
        <p:nvPicPr>
          <p:cNvPr id="44036" name="Bilde 5" descr="Skjermbilde 2017-03-07 kl. 00.33.58.png">
            <a:extLst>
              <a:ext uri="{FF2B5EF4-FFF2-40B4-BE49-F238E27FC236}">
                <a16:creationId xmlns:a16="http://schemas.microsoft.com/office/drawing/2014/main" id="{23C72675-CD0E-489A-B45E-DECB1DCD6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ttp://www.rogers.vc/vikikinsman/wp-content/uploads/2011/08/ThankYou.png">
            <a:extLst>
              <a:ext uri="{FF2B5EF4-FFF2-40B4-BE49-F238E27FC236}">
                <a16:creationId xmlns:a16="http://schemas.microsoft.com/office/drawing/2014/main" id="{2775CE79-2E6C-4207-AF83-0CFFEE20E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6214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>
            <a:extLst>
              <a:ext uri="{FF2B5EF4-FFF2-40B4-BE49-F238E27FC236}">
                <a16:creationId xmlns:a16="http://schemas.microsoft.com/office/drawing/2014/main" id="{5B17C144-252F-44FA-A234-11D8DE552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7630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  <a:normAutofit/>
          </a:bodyPr>
          <a:lstStyle/>
          <a:p>
            <a:r>
              <a:rPr lang="nb-NO" altLang="nb-NO"/>
              <a:t>ROTARYS DIGITALE TJENESTER</a:t>
            </a:r>
          </a:p>
        </p:txBody>
      </p:sp>
      <p:graphicFrame>
        <p:nvGraphicFramePr>
          <p:cNvPr id="21509" name="Plassholder for innhold 2">
            <a:extLst>
              <a:ext uri="{FF2B5EF4-FFF2-40B4-BE49-F238E27FC236}">
                <a16:creationId xmlns:a16="http://schemas.microsoft.com/office/drawing/2014/main" id="{C8C900E9-AB95-4729-9655-84B588292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180225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3">
            <a:extLst>
              <a:ext uri="{FF2B5EF4-FFF2-40B4-BE49-F238E27FC236}">
                <a16:creationId xmlns:a16="http://schemas.microsoft.com/office/drawing/2014/main" id="{3FC166F5-A85F-4F7D-BD72-514850C5E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7630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  <a:normAutofit/>
          </a:bodyPr>
          <a:lstStyle/>
          <a:p>
            <a:r>
              <a:rPr lang="nb-NO" altLang="nb-NO"/>
              <a:t>LITT OM NETTLESERE</a:t>
            </a:r>
          </a:p>
        </p:txBody>
      </p:sp>
      <p:graphicFrame>
        <p:nvGraphicFramePr>
          <p:cNvPr id="22533" name="Plassholder for innhold 4">
            <a:extLst>
              <a:ext uri="{FF2B5EF4-FFF2-40B4-BE49-F238E27FC236}">
                <a16:creationId xmlns:a16="http://schemas.microsoft.com/office/drawing/2014/main" id="{2C497B28-28AC-40F8-905B-728B7BDC7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532811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91CA58-BF24-4CD7-A767-FFEE0EE9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 anchor="ctr">
            <a:normAutofit/>
          </a:bodyPr>
          <a:lstStyle/>
          <a:p>
            <a:r>
              <a:rPr lang="nb-NO" dirty="0"/>
              <a:t>LITT OM SIKKERHET OG GDPR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717D8EB5-694F-4DD5-9395-612BF67AE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627988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98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742BBB-1D0D-4004-8E3E-47955F00F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ROTARY OG GOOGLE</a:t>
            </a:r>
          </a:p>
        </p:txBody>
      </p:sp>
    </p:spTree>
    <p:extLst>
      <p:ext uri="{BB962C8B-B14F-4D97-AF65-F5344CB8AC3E}">
        <p14:creationId xmlns:p14="http://schemas.microsoft.com/office/powerpoint/2010/main" val="50229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5928F7-2DBC-46BA-884A-E7EE7488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 anchor="ctr">
            <a:normAutofit/>
          </a:bodyPr>
          <a:lstStyle/>
          <a:p>
            <a:r>
              <a:rPr lang="nb-NO" dirty="0"/>
              <a:t>ROTARY OG GOOGLE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0300A59-8AD2-4D4F-964B-4E6160AF5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15465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26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4F73D6-AD33-4169-A077-8FBF94FF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GOOGLE SUITE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BA570CE-0238-4E88-ADAD-A8DDDD825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1809"/>
            <a:ext cx="8229600" cy="3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9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>
            <a:extLst>
              <a:ext uri="{FF2B5EF4-FFF2-40B4-BE49-F238E27FC236}">
                <a16:creationId xmlns:a16="http://schemas.microsoft.com/office/drawing/2014/main" id="{021EFF4D-24AE-4C02-B1A9-1B0719B486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 Narrow" panose="020B0606020202030204" pitchFamily="34" charset="0"/>
              </a:rPr>
              <a:t>PÅLOGGING TIL ROTARY-SYSTEMENE</a:t>
            </a:r>
          </a:p>
        </p:txBody>
      </p:sp>
    </p:spTree>
    <p:extLst>
      <p:ext uri="{BB962C8B-B14F-4D97-AF65-F5344CB8AC3E}">
        <p14:creationId xmlns:p14="http://schemas.microsoft.com/office/powerpoint/2010/main" val="227355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FE36B1-F1A7-4858-BF2F-29CE833E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AEE916D-E9B1-417C-9BA6-02AB72F26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271" y="1219200"/>
            <a:ext cx="4291457" cy="452596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FD604D-7534-41C5-9BF3-E358673D021D}"/>
              </a:ext>
            </a:extLst>
          </p:cNvPr>
          <p:cNvSpPr txBox="1"/>
          <p:nvPr/>
        </p:nvSpPr>
        <p:spPr>
          <a:xfrm>
            <a:off x="2209800" y="5648325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3"/>
              </a:rPr>
              <a:t>Her er lenken til dokumentet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09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449</Words>
  <Application>Microsoft Office PowerPoint</Application>
  <PresentationFormat>Skjermfremvisning (4:3)</PresentationFormat>
  <Paragraphs>48</Paragraphs>
  <Slides>17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Arial Narrow Bold</vt:lpstr>
      <vt:lpstr>Calibri</vt:lpstr>
      <vt:lpstr>Georgia</vt:lpstr>
      <vt:lpstr>Communications_white</vt:lpstr>
      <vt:lpstr>Custom Design</vt:lpstr>
      <vt:lpstr>2_Custom Design</vt:lpstr>
      <vt:lpstr>PowerPoint-presentasjon</vt:lpstr>
      <vt:lpstr>ROTARYS DIGITALE TJENESTER</vt:lpstr>
      <vt:lpstr>LITT OM NETTLESERE</vt:lpstr>
      <vt:lpstr>LITT OM SIKKERHET OG GDPR</vt:lpstr>
      <vt:lpstr>ROTARY OG GOOGLE</vt:lpstr>
      <vt:lpstr>ROTARY OG GOOGLE</vt:lpstr>
      <vt:lpstr>GOOGLE SUITE</vt:lpstr>
      <vt:lpstr>PÅLOGGING TIL ROTARY-SYSTEMENE</vt:lpstr>
      <vt:lpstr>PowerPoint-presentasjon</vt:lpstr>
      <vt:lpstr>ROTARY MEDLEMSNETT</vt:lpstr>
      <vt:lpstr>"SINGLE SIGN ON", EN PÅLOGGING TIL DET MESTE, ET PASSORD</vt:lpstr>
      <vt:lpstr>ROTARY E-POST</vt:lpstr>
      <vt:lpstr>KLUBBENS E-POSTADRESSE</vt:lpstr>
      <vt:lpstr>KLUBBENS INTERNETTSIDE</vt:lpstr>
      <vt:lpstr>KLUBBENS INTERNETTSIDE</vt:lpstr>
      <vt:lpstr>ROTARY I NORGE HAR EN EGEN BRUKERSTØTTESIDE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Trygve Danielsen</dc:creator>
  <cp:lastModifiedBy>Trygve Danielsen</cp:lastModifiedBy>
  <cp:revision>2</cp:revision>
  <dcterms:created xsi:type="dcterms:W3CDTF">2020-05-12T08:14:01Z</dcterms:created>
  <dcterms:modified xsi:type="dcterms:W3CDTF">2020-05-12T13:21:08Z</dcterms:modified>
</cp:coreProperties>
</file>