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1"/>
    <p:sldMasterId id="2147483664" r:id="rId2"/>
    <p:sldMasterId id="2147483688" r:id="rId3"/>
  </p:sldMasterIdLst>
  <p:notesMasterIdLst>
    <p:notesMasterId r:id="rId10"/>
  </p:notesMasterIdLst>
  <p:handoutMasterIdLst>
    <p:handoutMasterId r:id="rId11"/>
  </p:handoutMasterIdLst>
  <p:sldIdLst>
    <p:sldId id="366" r:id="rId4"/>
    <p:sldId id="369" r:id="rId5"/>
    <p:sldId id="362" r:id="rId6"/>
    <p:sldId id="368" r:id="rId7"/>
    <p:sldId id="364" r:id="rId8"/>
    <p:sldId id="365" r:id="rId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58585A"/>
    <a:srgbClr val="005DAA"/>
    <a:srgbClr val="FF7600"/>
    <a:srgbClr val="D91B5C"/>
    <a:srgbClr val="872175"/>
    <a:srgbClr val="00AEEF"/>
    <a:srgbClr val="01B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146" y="102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784" y="162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59" d="100"/>
          <a:sy n="159" d="100"/>
        </p:scale>
        <p:origin x="-6480" y="-10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FCFC8853-7F4C-4C4A-BE9A-6ADD3B63C49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414FF337-76AC-4892-9E26-651F8049961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68C8147C-1F64-402A-9DF5-8675D5894EF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2C5C2611-B304-40CE-8670-15FF89D59E1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 smtClean="0"/>
            </a:lvl1pPr>
          </a:lstStyle>
          <a:p>
            <a:pPr>
              <a:defRPr/>
            </a:pPr>
            <a:fld id="{8BFF2485-1158-4BF7-9C0A-978F3C7596A0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057A2D6-A3E4-4905-88E0-7261F681B87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D0A01DE-09E2-47DF-85BF-1A7A9F86D59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F81770C4-50A2-4AF6-A4EE-7224919FBC8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B1D761D7-2A36-4475-94AD-BF51AFB8BB2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3F8E8168-586B-4461-8D1E-1B3DDB747AB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B3C118F9-6E10-4217-B490-3B198EFABE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 smtClean="0"/>
            </a:lvl1pPr>
          </a:lstStyle>
          <a:p>
            <a:pPr>
              <a:defRPr/>
            </a:pPr>
            <a:fld id="{D061EC3D-FD11-41CD-B049-7495BEAEC277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0A9C7826-A9E8-46B2-951B-ED50BB6378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7F882FD7-04E0-4388-983A-1E26960CC886}" type="slidenum">
              <a:rPr lang="en-US" altLang="nb-NO"/>
              <a:pPr>
                <a:spcBef>
                  <a:spcPct val="0"/>
                </a:spcBef>
              </a:pPr>
              <a:t>1</a:t>
            </a:fld>
            <a:endParaRPr lang="en-US" altLang="nb-NO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A3972EE1-45D1-4539-9674-0AAF1A3487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90590154-F940-47AB-BCCA-D373CB41FB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>
              <a:latin typeface="Arial" panose="020B0604020202020204" pitchFamily="34" charset="0"/>
              <a:ea typeface="ヒラギノ角ゴ Pro W3" pitchFamily="-8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95F60937-467F-40CF-A8B6-2B8E57F640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E2759795-5719-4FDB-AD18-73A93C473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3360C0AC-AFD7-48FB-8B39-DEEBC9CE3C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marL="0" marR="0" lvl="0" indent="0" algn="r" defTabSz="9318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D95495-02AE-477E-8ABE-3FEBE3A75E2B}" type="slidenum">
              <a:rPr kumimoji="0" lang="en-US" alt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-84" charset="-128"/>
                <a:cs typeface="+mn-cs"/>
              </a:rPr>
              <a:pPr marL="0" marR="0" lvl="0" indent="0" algn="r" defTabSz="9318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-8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744E65D8-D143-47B2-801B-67D79A028A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D8FDA03C-35F5-4419-98B6-1AB01338C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F5FC938C-F98C-4CB8-AAFA-5FED7AC1E4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26089A4D-40B0-4DA0-B268-BFEB096A9995}" type="slidenum">
              <a:rPr lang="en-US" altLang="nb-NO"/>
              <a:pPr>
                <a:spcBef>
                  <a:spcPct val="0"/>
                </a:spcBef>
              </a:pPr>
              <a:t>3</a:t>
            </a:fld>
            <a:endParaRPr lang="en-US" alt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95F60937-467F-40CF-A8B6-2B8E57F640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E2759795-5719-4FDB-AD18-73A93C473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3360C0AC-AFD7-48FB-8B39-DEEBC9CE3C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marL="0" marR="0" lvl="0" indent="0" algn="r" defTabSz="9318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D95495-02AE-477E-8ABE-3FEBE3A75E2B}" type="slidenum">
              <a:rPr kumimoji="0" lang="en-US" alt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-84" charset="-128"/>
                <a:cs typeface="+mn-cs"/>
              </a:rPr>
              <a:pPr marL="0" marR="0" lvl="0" indent="0" algn="r" defTabSz="9318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-8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392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02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4493F7-9A5C-4661-BE08-DC1B6AC7218B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CA8817-641D-4307-8F97-4BD5C3E4CF0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7314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D84285-9CA3-4C37-BE55-348258EA6E3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2E3E6E-E51B-44E5-8F0F-99C4943CF24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0543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933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5664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0325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4681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855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7980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3881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4191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69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468998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5704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79F34354-71A8-4129-B03E-BDF3B24558AD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4F5888-11A0-4031-AACC-CB0B6E620A3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0342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7324401A-7546-4FE4-8B4B-75BDB4CBF9E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55EF97-91DC-441F-A5CA-B781E8A6ED5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670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960255AF-A30D-4049-B765-709532934D4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198DF6-326F-4744-8081-FA96C5F8CF1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573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0A63845E-9F5C-4A12-9363-80C105D29A2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D624F0-2610-46DE-8C2E-3C3D8FF254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8768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D192B15B-81F5-49E6-93C5-BA1B892C8F0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B0DB8F-307A-4DBE-A68F-7A640C4BD4A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5926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7BF62F9A-6A7D-42F3-8E04-2D1B51C1C2F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741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475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750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640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6730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BD52D0B-461E-4238-86FE-695EC438FFE6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182248-47D0-499F-B78D-1049DCF4198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1225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584ED6-D061-4EF7-94BD-2D99C499CE9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B5D01B-D041-4E96-8D8D-236C466CCB0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1506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D6E211-D8C7-4D53-A4A4-EA0BE5D8485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C74A4A-3727-48EA-8589-CB09D5A47CA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1463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4D73A1-2DBB-4D4E-8562-1E3A5DF4C97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D27C3A37-3171-4963-9C58-1D986076C5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165850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1D2F428-C9D1-41F7-ADC9-6199A8DFF88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787521-137E-4184-9EB3-ED0DB15750CE}"/>
              </a:ext>
            </a:extLst>
          </p:cNvPr>
          <p:cNvSpPr txBox="1"/>
          <p:nvPr/>
        </p:nvSpPr>
        <p:spPr>
          <a:xfrm>
            <a:off x="7086600" y="6477000"/>
            <a:ext cx="16002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algn="r">
              <a:defRPr/>
            </a:pPr>
            <a:r>
              <a:rPr lang="en-US" altLang="nb-NO" sz="900">
                <a:solidFill>
                  <a:srgbClr val="BCBDC0"/>
                </a:solidFill>
                <a:latin typeface="Arial Narrow" panose="020B0606020202030204" pitchFamily="34" charset="0"/>
              </a:rPr>
              <a:t>TITLE  |  </a:t>
            </a:r>
            <a:fld id="{DB978485-89A8-4DEA-99F4-5D202E59C031}" type="slidenum">
              <a:rPr lang="en-US" altLang="nb-NO" sz="900" smtClean="0">
                <a:solidFill>
                  <a:srgbClr val="BCBDC0"/>
                </a:solidFill>
                <a:latin typeface="Arial Narrow" panose="020B0606020202030204" pitchFamily="34" charset="0"/>
              </a:rPr>
              <a:pPr algn="r">
                <a:defRPr/>
              </a:pPr>
              <a:t>‹#›</a:t>
            </a:fld>
            <a:r>
              <a:rPr lang="en-US" altLang="nb-NO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nb-NO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1" name="Picture 5">
            <a:extLst>
              <a:ext uri="{FF2B5EF4-FFF2-40B4-BE49-F238E27FC236}">
                <a16:creationId xmlns:a16="http://schemas.microsoft.com/office/drawing/2014/main" id="{62713746-451F-488F-925F-F50D462605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30" r:id="rId14"/>
    <p:sldLayoutId id="2147483831" r:id="rId1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0A6C4F-D12C-4D40-9C3F-58179E3B38F8}"/>
              </a:ext>
            </a:extLst>
          </p:cNvPr>
          <p:cNvSpPr txBox="1"/>
          <p:nvPr/>
        </p:nvSpPr>
        <p:spPr>
          <a:xfrm>
            <a:off x="7162800" y="6477000"/>
            <a:ext cx="15240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algn="r">
              <a:defRPr/>
            </a:pPr>
            <a:r>
              <a:rPr lang="en-US" altLang="nb-NO" sz="900">
                <a:solidFill>
                  <a:srgbClr val="BCBDC0"/>
                </a:solidFill>
                <a:latin typeface="Arial Narrow" panose="020B0606020202030204" pitchFamily="34" charset="0"/>
              </a:rPr>
              <a:t>TITLE |  </a:t>
            </a:r>
            <a:fld id="{FC94DB14-32CF-4BA3-99B5-675CC7A6E909}" type="slidenum">
              <a:rPr lang="en-US" altLang="nb-NO" sz="900" smtClean="0">
                <a:solidFill>
                  <a:srgbClr val="BCBDC0"/>
                </a:solidFill>
                <a:latin typeface="Arial Narrow" panose="020B0606020202030204" pitchFamily="34" charset="0"/>
              </a:rPr>
              <a:pPr algn="r">
                <a:defRPr/>
              </a:pPr>
              <a:t>‹#›</a:t>
            </a:fld>
            <a:r>
              <a:rPr lang="en-US" altLang="nb-NO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nb-NO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D0BDFB75-2792-428B-AAE9-1F7BD7B019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otary.no/no/forkortelser-ord-og-uttrykk#.XI2CDIrPyUk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0CF685B-AD2B-4B43-8EDD-1FE577569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1000" y="3429000"/>
            <a:ext cx="97536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459" name="Rectangle 10">
            <a:extLst>
              <a:ext uri="{FF2B5EF4-FFF2-40B4-BE49-F238E27FC236}">
                <a16:creationId xmlns:a16="http://schemas.microsoft.com/office/drawing/2014/main" id="{C9B2375C-CD6B-464E-BF40-B6151BBA0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581400"/>
            <a:ext cx="6858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spcAft>
                <a:spcPts val="2400"/>
              </a:spcAft>
            </a:pPr>
            <a:r>
              <a:rPr lang="en-US" altLang="nb-NO" sz="4400" dirty="0">
                <a:solidFill>
                  <a:schemeClr val="bg1"/>
                </a:solidFill>
                <a:latin typeface="Arial Narrow Bold" pitchFamily="-84" charset="0"/>
              </a:rPr>
              <a:t>TRYGVE HAR ORDET……</a:t>
            </a:r>
            <a:r>
              <a:rPr lang="en-US" altLang="nb-NO" sz="2000" dirty="0" err="1">
                <a:solidFill>
                  <a:srgbClr val="01B4E7"/>
                </a:solidFill>
                <a:latin typeface="Georgia" panose="02040502050405020303" pitchFamily="18" charset="0"/>
              </a:rPr>
              <a:t>ubject</a:t>
            </a:r>
            <a:endParaRPr lang="en-US" altLang="nb-NO" sz="2000" dirty="0">
              <a:solidFill>
                <a:srgbClr val="01B4E7"/>
              </a:solidFill>
              <a:latin typeface="Georgia" panose="02040502050405020303" pitchFamily="18" charset="0"/>
            </a:endParaRPr>
          </a:p>
          <a:p>
            <a:pPr eaLnBrk="1" hangingPunct="1"/>
            <a:r>
              <a:rPr lang="en-US" altLang="nb-NO" sz="2000" dirty="0">
                <a:solidFill>
                  <a:srgbClr val="01B4E7"/>
                </a:solidFill>
                <a:latin typeface="Georgia" panose="02040502050405020303" pitchFamily="18" charset="0"/>
              </a:rPr>
              <a:t>DISTRIKTSTRENING SØNDAG 17. MARS 2019</a:t>
            </a:r>
          </a:p>
          <a:p>
            <a:pPr eaLnBrk="1" hangingPunct="1"/>
            <a:endParaRPr lang="en-US" altLang="nb-NO" sz="2000" dirty="0">
              <a:solidFill>
                <a:srgbClr val="01B4E7"/>
              </a:solidFill>
              <a:latin typeface="Georgia" panose="02040502050405020303" pitchFamily="18" charset="0"/>
            </a:endParaRPr>
          </a:p>
          <a:p>
            <a:pPr eaLnBrk="1" hangingPunct="1"/>
            <a:r>
              <a:rPr lang="en-US" altLang="nb-NO" sz="2000" dirty="0">
                <a:solidFill>
                  <a:srgbClr val="01B4E7"/>
                </a:solidFill>
                <a:latin typeface="Georgia" panose="02040502050405020303" pitchFamily="18" charset="0"/>
              </a:rPr>
              <a:t>PDG,DICO,CICO,DRFC,PHFSC </a:t>
            </a:r>
            <a:r>
              <a:rPr lang="en-US" altLang="nb-NO" sz="2000" dirty="0" err="1">
                <a:solidFill>
                  <a:srgbClr val="01B4E7"/>
                </a:solidFill>
                <a:latin typeface="Georgia" panose="02040502050405020303" pitchFamily="18" charset="0"/>
              </a:rPr>
              <a:t>osv</a:t>
            </a:r>
            <a:r>
              <a:rPr lang="en-US" altLang="nb-NO" sz="2000" dirty="0">
                <a:solidFill>
                  <a:srgbClr val="01B4E7"/>
                </a:solidFill>
                <a:latin typeface="Georgia" panose="02040502050405020303" pitchFamily="18" charset="0"/>
              </a:rPr>
              <a:t>….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>
            <a:extLst>
              <a:ext uri="{FF2B5EF4-FFF2-40B4-BE49-F238E27FC236}">
                <a16:creationId xmlns:a16="http://schemas.microsoft.com/office/drawing/2014/main" id="{104CEE75-CCDE-48C2-ADCC-4EA07A86C245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0" y="2667000"/>
            <a:ext cx="9144000" cy="16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nb-NO" sz="3600" dirty="0">
                <a:latin typeface="Arial Narrow" panose="020B0606020202030204" pitchFamily="34" charset="0"/>
              </a:rPr>
              <a:t>LOGOPOLITIET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>
            <a:extLst>
              <a:ext uri="{FF2B5EF4-FFF2-40B4-BE49-F238E27FC236}">
                <a16:creationId xmlns:a16="http://schemas.microsoft.com/office/drawing/2014/main" id="{1AB13D71-117E-4809-AFB6-EC4757BAA26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nb-NO">
                <a:latin typeface="Arial Narrow" panose="020B0606020202030204" pitchFamily="34" charset="0"/>
              </a:rPr>
              <a:t>BRUK AV HJULET OG LOGO</a:t>
            </a:r>
          </a:p>
        </p:txBody>
      </p:sp>
      <p:pic>
        <p:nvPicPr>
          <p:cNvPr id="7" name="Plassholder for innhold 6" descr="Et bilde som inneholder utklipp&#10;&#10;Automatisk generert beskrivelse">
            <a:extLst>
              <a:ext uri="{FF2B5EF4-FFF2-40B4-BE49-F238E27FC236}">
                <a16:creationId xmlns:a16="http://schemas.microsoft.com/office/drawing/2014/main" id="{3F03114A-6ECC-4FF3-8B87-210C5276CF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987425"/>
            <a:ext cx="3989388" cy="3143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59BD3969-61C3-47A1-A5E2-45F59AAA9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114800"/>
            <a:ext cx="48672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C85D179F-F016-4672-9AB0-B7F9CE4A7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26682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48DE0A7E-CAE0-4D13-8AE3-70A7317FC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340995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e 20" descr="Et bilde som inneholder stopp, skilt, utendørs, himmel&#10;&#10;Automatisk generert beskrivelse">
            <a:extLst>
              <a:ext uri="{FF2B5EF4-FFF2-40B4-BE49-F238E27FC236}">
                <a16:creationId xmlns:a16="http://schemas.microsoft.com/office/drawing/2014/main" id="{044D6940-BEBF-4A0D-9210-38D6A6878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4130675"/>
            <a:ext cx="127952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Bilde 22" descr="Et bilde som inneholder stopp, skilt, utendørs, himmel&#10;&#10;Automatisk generert beskrivelse">
            <a:extLst>
              <a:ext uri="{FF2B5EF4-FFF2-40B4-BE49-F238E27FC236}">
                <a16:creationId xmlns:a16="http://schemas.microsoft.com/office/drawing/2014/main" id="{B3C97742-9BB4-44FF-9042-9592F9E3B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1644650"/>
            <a:ext cx="13430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>
            <a:extLst>
              <a:ext uri="{FF2B5EF4-FFF2-40B4-BE49-F238E27FC236}">
                <a16:creationId xmlns:a16="http://schemas.microsoft.com/office/drawing/2014/main" id="{104CEE75-CCDE-48C2-ADCC-4EA07A86C245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0" y="2667000"/>
            <a:ext cx="9144000" cy="16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nb-NO" sz="3600" dirty="0">
                <a:latin typeface="Arial Narrow" panose="020B0606020202030204" pitchFamily="34" charset="0"/>
              </a:rPr>
              <a:t>FORKORTELSER I ROTARY</a:t>
            </a:r>
          </a:p>
        </p:txBody>
      </p:sp>
    </p:spTree>
    <p:extLst>
      <p:ext uri="{BB962C8B-B14F-4D97-AF65-F5344CB8AC3E}">
        <p14:creationId xmlns:p14="http://schemas.microsoft.com/office/powerpoint/2010/main" val="884497459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A2ED6FF0-5F60-4887-BEE0-BC37AC715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SKJER MED BAARD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3CB562E5-6BDA-4556-9BBE-22FEFECD49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6587" y="1486694"/>
            <a:ext cx="2790825" cy="3990975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ABB9E0DF-A81F-4C7C-907F-F4623AE3D87B}"/>
              </a:ext>
            </a:extLst>
          </p:cNvPr>
          <p:cNvSpPr txBox="1"/>
          <p:nvPr/>
        </p:nvSpPr>
        <p:spPr>
          <a:xfrm>
            <a:off x="990600" y="1981200"/>
            <a:ext cx="14670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chemeClr val="accent1">
                    <a:lumMod val="75000"/>
                  </a:schemeClr>
                </a:solidFill>
              </a:rPr>
              <a:t>DGNN</a:t>
            </a:r>
            <a:br>
              <a:rPr lang="nb-NO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b-NO" sz="1200" b="1" dirty="0">
                <a:solidFill>
                  <a:schemeClr val="accent1">
                    <a:lumMod val="75000"/>
                  </a:schemeClr>
                </a:solidFill>
              </a:rPr>
              <a:t>District </a:t>
            </a:r>
            <a:r>
              <a:rPr lang="nb-NO" sz="1200" b="1" dirty="0" err="1">
                <a:solidFill>
                  <a:schemeClr val="accent1">
                    <a:lumMod val="75000"/>
                  </a:schemeClr>
                </a:solidFill>
              </a:rPr>
              <a:t>governor</a:t>
            </a:r>
            <a:r>
              <a:rPr lang="nb-NO" sz="1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nb-NO" sz="1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b-NO" sz="1200" b="1" dirty="0" err="1">
                <a:solidFill>
                  <a:schemeClr val="accent1">
                    <a:lumMod val="75000"/>
                  </a:schemeClr>
                </a:solidFill>
              </a:rPr>
              <a:t>next</a:t>
            </a:r>
            <a:r>
              <a:rPr lang="nb-NO" sz="1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b-NO" sz="1200" b="1" dirty="0" err="1">
                <a:solidFill>
                  <a:schemeClr val="accent1">
                    <a:lumMod val="75000"/>
                  </a:schemeClr>
                </a:solidFill>
              </a:rPr>
              <a:t>nominee</a:t>
            </a:r>
            <a:endParaRPr lang="nb-NO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5A5979C6-8507-44CE-B2C4-2CAAC8442E33}"/>
              </a:ext>
            </a:extLst>
          </p:cNvPr>
          <p:cNvSpPr txBox="1"/>
          <p:nvPr/>
        </p:nvSpPr>
        <p:spPr>
          <a:xfrm>
            <a:off x="1775224" y="3013118"/>
            <a:ext cx="14670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chemeClr val="accent1">
                    <a:lumMod val="75000"/>
                  </a:schemeClr>
                </a:solidFill>
              </a:rPr>
              <a:t>DGN</a:t>
            </a:r>
            <a:br>
              <a:rPr lang="nb-NO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b-NO" sz="1200" b="1" dirty="0">
                <a:solidFill>
                  <a:schemeClr val="accent1">
                    <a:lumMod val="75000"/>
                  </a:schemeClr>
                </a:solidFill>
              </a:rPr>
              <a:t>District </a:t>
            </a:r>
            <a:r>
              <a:rPr lang="nb-NO" sz="1200" b="1" dirty="0" err="1">
                <a:solidFill>
                  <a:schemeClr val="accent1">
                    <a:lumMod val="75000"/>
                  </a:schemeClr>
                </a:solidFill>
              </a:rPr>
              <a:t>governor</a:t>
            </a:r>
            <a:r>
              <a:rPr lang="nb-NO" sz="1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nb-NO" sz="1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b-NO" sz="1200" b="1" dirty="0" err="1">
                <a:solidFill>
                  <a:schemeClr val="accent1">
                    <a:lumMod val="75000"/>
                  </a:schemeClr>
                </a:solidFill>
              </a:rPr>
              <a:t>nominee</a:t>
            </a:r>
            <a:endParaRPr lang="nb-NO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48F5DB2E-77F0-4D34-898B-8C324BCB35D4}"/>
              </a:ext>
            </a:extLst>
          </p:cNvPr>
          <p:cNvSpPr txBox="1"/>
          <p:nvPr/>
        </p:nvSpPr>
        <p:spPr>
          <a:xfrm>
            <a:off x="6934200" y="19812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chemeClr val="tx2"/>
                </a:solidFill>
              </a:rPr>
              <a:t>DG</a:t>
            </a:r>
            <a:br>
              <a:rPr lang="nb-NO" b="1" dirty="0">
                <a:solidFill>
                  <a:schemeClr val="tx2"/>
                </a:solidFill>
              </a:rPr>
            </a:br>
            <a:r>
              <a:rPr lang="nb-NO" sz="1200" b="1" dirty="0">
                <a:solidFill>
                  <a:schemeClr val="tx2"/>
                </a:solidFill>
              </a:rPr>
              <a:t>District </a:t>
            </a:r>
            <a:r>
              <a:rPr lang="nb-NO" sz="1200" b="1" dirty="0" err="1">
                <a:solidFill>
                  <a:schemeClr val="tx2"/>
                </a:solidFill>
              </a:rPr>
              <a:t>Govenor</a:t>
            </a:r>
            <a:r>
              <a:rPr lang="nb-NO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A5624C9E-AEE0-4620-9B90-018C5EC8CF8D}"/>
              </a:ext>
            </a:extLst>
          </p:cNvPr>
          <p:cNvSpPr txBox="1"/>
          <p:nvPr/>
        </p:nvSpPr>
        <p:spPr>
          <a:xfrm>
            <a:off x="7112293" y="3076307"/>
            <a:ext cx="18598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chemeClr val="accent6">
                    <a:lumMod val="75000"/>
                  </a:schemeClr>
                </a:solidFill>
              </a:rPr>
              <a:t>IPDG</a:t>
            </a:r>
            <a:br>
              <a:rPr lang="nb-NO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nb-NO" sz="1200" b="1" dirty="0">
                <a:solidFill>
                  <a:schemeClr val="accent6">
                    <a:lumMod val="75000"/>
                  </a:schemeClr>
                </a:solidFill>
              </a:rPr>
              <a:t>Immediate past </a:t>
            </a:r>
            <a:r>
              <a:rPr lang="nb-NO" sz="1200" b="1" dirty="0" err="1">
                <a:solidFill>
                  <a:schemeClr val="accent6">
                    <a:lumMod val="75000"/>
                  </a:schemeClr>
                </a:solidFill>
              </a:rPr>
              <a:t>district</a:t>
            </a:r>
            <a:br>
              <a:rPr lang="nb-NO" sz="12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nb-NO" sz="1200" b="1" dirty="0" err="1">
                <a:solidFill>
                  <a:schemeClr val="accent6">
                    <a:lumMod val="75000"/>
                  </a:schemeClr>
                </a:solidFill>
              </a:rPr>
              <a:t>governor</a:t>
            </a:r>
            <a:endParaRPr lang="nb-NO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F188AFA9-5BF0-476C-9060-9B2871D3CDC4}"/>
              </a:ext>
            </a:extLst>
          </p:cNvPr>
          <p:cNvSpPr txBox="1"/>
          <p:nvPr/>
        </p:nvSpPr>
        <p:spPr>
          <a:xfrm>
            <a:off x="1528985" y="5880277"/>
            <a:ext cx="110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PDG</a:t>
            </a:r>
            <a:br>
              <a:rPr lang="nb-NO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nb-NO" sz="1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Past </a:t>
            </a:r>
            <a:r>
              <a:rPr lang="nb-NO" sz="1200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district</a:t>
            </a:r>
            <a:r>
              <a:rPr lang="nb-NO" sz="1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br>
              <a:rPr lang="nb-NO" sz="1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nb-NO" sz="1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Governor</a:t>
            </a:r>
            <a:endParaRPr lang="nb-NO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B67B9404-0D0F-4B8D-AFBC-1F44B3149413}"/>
              </a:ext>
            </a:extLst>
          </p:cNvPr>
          <p:cNvSpPr txBox="1"/>
          <p:nvPr/>
        </p:nvSpPr>
        <p:spPr>
          <a:xfrm>
            <a:off x="2525177" y="5695612"/>
            <a:ext cx="4474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err="1">
                <a:solidFill>
                  <a:schemeClr val="tx2"/>
                </a:solidFill>
              </a:rPr>
              <a:t>There</a:t>
            </a:r>
            <a:r>
              <a:rPr lang="nb-NO" b="1" dirty="0">
                <a:solidFill>
                  <a:schemeClr val="tx2"/>
                </a:solidFill>
              </a:rPr>
              <a:t> is </a:t>
            </a:r>
            <a:r>
              <a:rPr lang="nb-NO" b="1" dirty="0" err="1">
                <a:solidFill>
                  <a:schemeClr val="tx2"/>
                </a:solidFill>
              </a:rPr>
              <a:t>noting</a:t>
            </a:r>
            <a:r>
              <a:rPr lang="nb-NO" b="1" dirty="0">
                <a:solidFill>
                  <a:schemeClr val="tx2"/>
                </a:solidFill>
              </a:rPr>
              <a:t> as past as a </a:t>
            </a:r>
            <a:br>
              <a:rPr lang="nb-NO" b="1" dirty="0">
                <a:solidFill>
                  <a:schemeClr val="tx2"/>
                </a:solidFill>
              </a:rPr>
            </a:br>
            <a:r>
              <a:rPr lang="nb-NO" b="1" dirty="0">
                <a:solidFill>
                  <a:schemeClr val="tx2"/>
                </a:solidFill>
              </a:rPr>
              <a:t>Past District Governor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80295B9C-0AE6-49A0-A279-E725F271B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307" y="1972783"/>
            <a:ext cx="586461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41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44F4C9-B66C-4B93-89C6-EBFF3E20D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fORKORTELSENE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04B82D-86B6-4947-912A-FA982A7B3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HVA ER NORFO</a:t>
            </a:r>
            <a:br>
              <a:rPr lang="nb-NO" dirty="0"/>
            </a:br>
            <a:r>
              <a:rPr lang="nb-NO" dirty="0"/>
              <a:t>Norsk Rotary Forum</a:t>
            </a:r>
            <a:br>
              <a:rPr lang="nb-NO" dirty="0"/>
            </a:br>
            <a:r>
              <a:rPr lang="nb-NO" dirty="0"/>
              <a:t>Samarbeidsorgan for alle de norske 6 distrikter.</a:t>
            </a:r>
          </a:p>
          <a:p>
            <a:endParaRPr lang="nb-NO" dirty="0"/>
          </a:p>
          <a:p>
            <a:r>
              <a:rPr lang="nb-NO" dirty="0"/>
              <a:t>Her finner du et sammendrag av de fleste relevante forkortelser</a:t>
            </a:r>
            <a:br>
              <a:rPr lang="nb-NO" dirty="0"/>
            </a:br>
            <a:r>
              <a:rPr lang="nb-NO" dirty="0">
                <a:hlinkClick r:id="rId2"/>
              </a:rPr>
              <a:t>http://www.rotary.no/no/forkortelser-ord-og-uttrykk#.XI2CDIrPyUk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70078244"/>
      </p:ext>
    </p:extLst>
  </p:cSld>
  <p:clrMapOvr>
    <a:masterClrMapping/>
  </p:clrMapOvr>
</p:sld>
</file>

<file path=ppt/theme/theme1.xml><?xml version="1.0" encoding="utf-8"?>
<a:theme xmlns:a="http://schemas.openxmlformats.org/drawingml/2006/main" name="Communications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19065</TotalTime>
  <Words>55</Words>
  <Application>Microsoft Office PowerPoint</Application>
  <PresentationFormat>Skjermfremvisning (4:3)</PresentationFormat>
  <Paragraphs>22</Paragraphs>
  <Slides>6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6</vt:i4>
      </vt:variant>
    </vt:vector>
  </HeadingPairs>
  <TitlesOfParts>
    <vt:vector size="16" baseType="lpstr">
      <vt:lpstr>Arial</vt:lpstr>
      <vt:lpstr>ヒラギノ角ゴ Pro W3</vt:lpstr>
      <vt:lpstr>Calibri</vt:lpstr>
      <vt:lpstr>MS PGothic</vt:lpstr>
      <vt:lpstr>Arial Narrow</vt:lpstr>
      <vt:lpstr>Arial Narrow Bold</vt:lpstr>
      <vt:lpstr>Georgia</vt:lpstr>
      <vt:lpstr>Communications_white</vt:lpstr>
      <vt:lpstr>Custom Design</vt:lpstr>
      <vt:lpstr>2_Custom Design</vt:lpstr>
      <vt:lpstr>PowerPoint-presentasjon</vt:lpstr>
      <vt:lpstr>LOGOPOLITIET</vt:lpstr>
      <vt:lpstr>BRUK AV HJULET OG LOGO</vt:lpstr>
      <vt:lpstr>FORKORTELSER I ROTARY</vt:lpstr>
      <vt:lpstr>HVA SKJER MED BAARD</vt:lpstr>
      <vt:lpstr>fORKORTELSENE</vt:lpstr>
    </vt:vector>
  </TitlesOfParts>
  <Company>Rotary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 WS-06</dc:creator>
  <cp:lastModifiedBy>Trygve Danielsen</cp:lastModifiedBy>
  <cp:revision>631</cp:revision>
  <cp:lastPrinted>2013-04-11T19:55:04Z</cp:lastPrinted>
  <dcterms:created xsi:type="dcterms:W3CDTF">2010-04-16T20:11:30Z</dcterms:created>
  <dcterms:modified xsi:type="dcterms:W3CDTF">2019-03-16T23:25:48Z</dcterms:modified>
</cp:coreProperties>
</file>