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0" r:id="rId1"/>
    <p:sldMasterId id="2147483664" r:id="rId2"/>
    <p:sldMasterId id="2147483688" r:id="rId3"/>
  </p:sldMasterIdLst>
  <p:notesMasterIdLst>
    <p:notesMasterId r:id="rId12"/>
  </p:notesMasterIdLst>
  <p:handoutMasterIdLst>
    <p:handoutMasterId r:id="rId13"/>
  </p:handoutMasterIdLst>
  <p:sldIdLst>
    <p:sldId id="361" r:id="rId4"/>
    <p:sldId id="357" r:id="rId5"/>
    <p:sldId id="362" r:id="rId6"/>
    <p:sldId id="364" r:id="rId7"/>
    <p:sldId id="365" r:id="rId8"/>
    <p:sldId id="366" r:id="rId9"/>
    <p:sldId id="367" r:id="rId10"/>
    <p:sldId id="338" r:id="rId11"/>
  </p:sldIdLst>
  <p:sldSz cx="9144000" cy="6858000" type="screen4x3"/>
  <p:notesSz cx="6888163" cy="100203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6" userDrawn="1">
          <p15:clr>
            <a:srgbClr val="A4A3A4"/>
          </p15:clr>
        </p15:guide>
        <p15:guide id="2" pos="217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585A"/>
    <a:srgbClr val="005DAA"/>
    <a:srgbClr val="FF7600"/>
    <a:srgbClr val="D91B5C"/>
    <a:srgbClr val="872175"/>
    <a:srgbClr val="009999"/>
    <a:srgbClr val="00AEEF"/>
    <a:srgbClr val="01B4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330" y="96"/>
      </p:cViewPr>
      <p:guideLst>
        <p:guide orient="horz" pos="2160"/>
        <p:guide pos="2880"/>
      </p:guideLst>
    </p:cSldViewPr>
  </p:slideViewPr>
  <p:outlineViewPr>
    <p:cViewPr>
      <p:scale>
        <a:sx n="75" d="100"/>
        <a:sy n="75" d="100"/>
      </p:scale>
      <p:origin x="784" y="162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59" d="100"/>
          <a:sy n="159" d="100"/>
        </p:scale>
        <p:origin x="-6480" y="-104"/>
      </p:cViewPr>
      <p:guideLst>
        <p:guide orient="horz" pos="3156"/>
        <p:guide pos="217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24DCE9E8-7360-497B-8D90-8F56CCD50F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5495" cy="501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F68B9034-F804-40FA-ACA5-658F449A0E4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2669" y="0"/>
            <a:ext cx="2985495" cy="501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046E3718-4AEC-4A51-A680-52AD8959641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8944"/>
            <a:ext cx="2985495" cy="501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382FBE03-9F46-4587-903B-53F1790E5A3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2669" y="9518944"/>
            <a:ext cx="2985495" cy="501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/>
            </a:lvl1pPr>
          </a:lstStyle>
          <a:p>
            <a:fld id="{594C0FE4-4A63-42CE-924B-B914F5AABCD9}" type="slidenum">
              <a:rPr lang="en-US" altLang="nb-NO"/>
              <a:pPr/>
              <a:t>‹#›</a:t>
            </a:fld>
            <a:endParaRPr lang="en-US" alt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EAE63B-69B6-4B62-9A79-E6676BE30D7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5495" cy="501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6D746B8-7D3E-497D-A5AA-FD07CE34B24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02669" y="0"/>
            <a:ext cx="2985495" cy="501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93FCCD5C-BD71-42BC-B047-E2E05752DC6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9800" y="750888"/>
            <a:ext cx="5008563" cy="37576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C2CEC1D4-3449-4C51-8F15-F2B54136FBC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8734" y="4760328"/>
            <a:ext cx="5050696" cy="4508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EDD729AC-F65D-460D-A46B-E0964D0C797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8944"/>
            <a:ext cx="2985495" cy="501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BE6B98B5-E264-4351-B83A-63122CE96F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669" y="9518944"/>
            <a:ext cx="2985495" cy="501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/>
            </a:lvl1pPr>
          </a:lstStyle>
          <a:p>
            <a:fld id="{467DB4FB-2DE4-4632-A3D3-EFE9BC19E50F}" type="slidenum">
              <a:rPr lang="en-US" altLang="nb-NO"/>
              <a:pPr/>
              <a:t>‹#›</a:t>
            </a:fld>
            <a:endParaRPr lang="en-US" alt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>
            <a:extLst>
              <a:ext uri="{FF2B5EF4-FFF2-40B4-BE49-F238E27FC236}">
                <a16:creationId xmlns:a16="http://schemas.microsoft.com/office/drawing/2014/main" id="{263E9BA3-5ED0-48D4-AECF-BA4B3D85B3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fld id="{B1C44BD7-DD46-412A-BB3E-F43B9BE1E4E8}" type="slidenum">
              <a:rPr lang="en-US" altLang="nb-NO" sz="1200"/>
              <a:pPr/>
              <a:t>1</a:t>
            </a:fld>
            <a:endParaRPr lang="en-US" altLang="nb-NO" sz="1200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A97A4A80-3812-487A-B75D-5C683CE6BF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59263332-F9F4-414B-A438-5FB39CC82D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nb-NO">
              <a:latin typeface="Arial" panose="020B0604020202020204" pitchFamily="34" charset="0"/>
              <a:ea typeface="ヒラギノ角ゴ Pro W3" pitchFamily="-8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>
            <a:extLst>
              <a:ext uri="{FF2B5EF4-FFF2-40B4-BE49-F238E27FC236}">
                <a16:creationId xmlns:a16="http://schemas.microsoft.com/office/drawing/2014/main" id="{8A73D5D6-3BB5-4663-B580-2478E86CBA3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Notes Placeholder 2">
            <a:extLst>
              <a:ext uri="{FF2B5EF4-FFF2-40B4-BE49-F238E27FC236}">
                <a16:creationId xmlns:a16="http://schemas.microsoft.com/office/drawing/2014/main" id="{94D0CC8B-9FB0-42A8-9E95-6A12E62CC8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altLang="nb-NO">
              <a:latin typeface="Arial" panose="020B0604020202020204" pitchFamily="34" charset="0"/>
              <a:ea typeface="ヒラギノ角ゴ Pro W3" pitchFamily="-84" charset="-128"/>
            </a:endParaRPr>
          </a:p>
        </p:txBody>
      </p:sp>
      <p:sp>
        <p:nvSpPr>
          <p:cNvPr id="20483" name="Slide Number Placeholder 3">
            <a:extLst>
              <a:ext uri="{FF2B5EF4-FFF2-40B4-BE49-F238E27FC236}">
                <a16:creationId xmlns:a16="http://schemas.microsoft.com/office/drawing/2014/main" id="{814A9EAB-25CB-4240-969C-39A6B543757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fld id="{41EEED82-8EF0-4742-A490-C8EEF49D46D7}" type="slidenum">
              <a:rPr lang="en-US" altLang="nb-NO" sz="1200"/>
              <a:pPr/>
              <a:t>2</a:t>
            </a:fld>
            <a:endParaRPr lang="en-US" altLang="nb-NO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>
            <a:extLst>
              <a:ext uri="{FF2B5EF4-FFF2-40B4-BE49-F238E27FC236}">
                <a16:creationId xmlns:a16="http://schemas.microsoft.com/office/drawing/2014/main" id="{D1D4D653-B3EB-4283-BB03-31C2570BBF7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Notes Placeholder 2">
            <a:extLst>
              <a:ext uri="{FF2B5EF4-FFF2-40B4-BE49-F238E27FC236}">
                <a16:creationId xmlns:a16="http://schemas.microsoft.com/office/drawing/2014/main" id="{DCCBDEFA-9D5F-4064-8095-4038C6A00D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altLang="nb-NO">
              <a:latin typeface="Arial" panose="020B0604020202020204" pitchFamily="34" charset="0"/>
              <a:ea typeface="ヒラギノ角ゴ Pro W3" pitchFamily="-84" charset="-128"/>
            </a:endParaRPr>
          </a:p>
        </p:txBody>
      </p:sp>
      <p:sp>
        <p:nvSpPr>
          <p:cNvPr id="22531" name="Slide Number Placeholder 3">
            <a:extLst>
              <a:ext uri="{FF2B5EF4-FFF2-40B4-BE49-F238E27FC236}">
                <a16:creationId xmlns:a16="http://schemas.microsoft.com/office/drawing/2014/main" id="{8256C265-75C8-4D00-B2F4-1765A918AA4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fld id="{EA7DE51D-F7C4-4601-AD52-61C8981A2C34}" type="slidenum">
              <a:rPr lang="en-US" altLang="nb-NO" sz="1200"/>
              <a:pPr/>
              <a:t>3</a:t>
            </a:fld>
            <a:endParaRPr lang="en-US" altLang="nb-NO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>
            <a:extLst>
              <a:ext uri="{FF2B5EF4-FFF2-40B4-BE49-F238E27FC236}">
                <a16:creationId xmlns:a16="http://schemas.microsoft.com/office/drawing/2014/main" id="{D1D4D653-B3EB-4283-BB03-31C2570BBF7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Notes Placeholder 2">
            <a:extLst>
              <a:ext uri="{FF2B5EF4-FFF2-40B4-BE49-F238E27FC236}">
                <a16:creationId xmlns:a16="http://schemas.microsoft.com/office/drawing/2014/main" id="{DCCBDEFA-9D5F-4064-8095-4038C6A00D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altLang="nb-NO">
              <a:latin typeface="Arial" panose="020B0604020202020204" pitchFamily="34" charset="0"/>
              <a:ea typeface="ヒラギノ角ゴ Pro W3" pitchFamily="-84" charset="-128"/>
            </a:endParaRPr>
          </a:p>
        </p:txBody>
      </p:sp>
      <p:sp>
        <p:nvSpPr>
          <p:cNvPr id="22531" name="Slide Number Placeholder 3">
            <a:extLst>
              <a:ext uri="{FF2B5EF4-FFF2-40B4-BE49-F238E27FC236}">
                <a16:creationId xmlns:a16="http://schemas.microsoft.com/office/drawing/2014/main" id="{8256C265-75C8-4D00-B2F4-1765A918AA4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fld id="{EA7DE51D-F7C4-4601-AD52-61C8981A2C34}" type="slidenum">
              <a:rPr lang="en-US" altLang="nb-NO" sz="1200"/>
              <a:pPr/>
              <a:t>4</a:t>
            </a:fld>
            <a:endParaRPr lang="en-US" altLang="nb-NO" sz="1200"/>
          </a:p>
        </p:txBody>
      </p:sp>
    </p:spTree>
    <p:extLst>
      <p:ext uri="{BB962C8B-B14F-4D97-AF65-F5344CB8AC3E}">
        <p14:creationId xmlns:p14="http://schemas.microsoft.com/office/powerpoint/2010/main" val="10926741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>
            <a:extLst>
              <a:ext uri="{FF2B5EF4-FFF2-40B4-BE49-F238E27FC236}">
                <a16:creationId xmlns:a16="http://schemas.microsoft.com/office/drawing/2014/main" id="{D1D4D653-B3EB-4283-BB03-31C2570BBF7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Notes Placeholder 2">
            <a:extLst>
              <a:ext uri="{FF2B5EF4-FFF2-40B4-BE49-F238E27FC236}">
                <a16:creationId xmlns:a16="http://schemas.microsoft.com/office/drawing/2014/main" id="{DCCBDEFA-9D5F-4064-8095-4038C6A00D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altLang="nb-NO">
              <a:latin typeface="Arial" panose="020B0604020202020204" pitchFamily="34" charset="0"/>
              <a:ea typeface="ヒラギノ角ゴ Pro W3" pitchFamily="-84" charset="-128"/>
            </a:endParaRPr>
          </a:p>
        </p:txBody>
      </p:sp>
      <p:sp>
        <p:nvSpPr>
          <p:cNvPr id="22531" name="Slide Number Placeholder 3">
            <a:extLst>
              <a:ext uri="{FF2B5EF4-FFF2-40B4-BE49-F238E27FC236}">
                <a16:creationId xmlns:a16="http://schemas.microsoft.com/office/drawing/2014/main" id="{8256C265-75C8-4D00-B2F4-1765A918AA4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fld id="{EA7DE51D-F7C4-4601-AD52-61C8981A2C34}" type="slidenum">
              <a:rPr lang="en-US" altLang="nb-NO" sz="1200"/>
              <a:pPr/>
              <a:t>5</a:t>
            </a:fld>
            <a:endParaRPr lang="en-US" altLang="nb-NO" sz="1200"/>
          </a:p>
        </p:txBody>
      </p:sp>
    </p:spTree>
    <p:extLst>
      <p:ext uri="{BB962C8B-B14F-4D97-AF65-F5344CB8AC3E}">
        <p14:creationId xmlns:p14="http://schemas.microsoft.com/office/powerpoint/2010/main" val="33947444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>
            <a:extLst>
              <a:ext uri="{FF2B5EF4-FFF2-40B4-BE49-F238E27FC236}">
                <a16:creationId xmlns:a16="http://schemas.microsoft.com/office/drawing/2014/main" id="{D1D4D653-B3EB-4283-BB03-31C2570BBF7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Notes Placeholder 2">
            <a:extLst>
              <a:ext uri="{FF2B5EF4-FFF2-40B4-BE49-F238E27FC236}">
                <a16:creationId xmlns:a16="http://schemas.microsoft.com/office/drawing/2014/main" id="{DCCBDEFA-9D5F-4064-8095-4038C6A00D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altLang="nb-NO">
              <a:latin typeface="Arial" panose="020B0604020202020204" pitchFamily="34" charset="0"/>
              <a:ea typeface="ヒラギノ角ゴ Pro W3" pitchFamily="-84" charset="-128"/>
            </a:endParaRPr>
          </a:p>
        </p:txBody>
      </p:sp>
      <p:sp>
        <p:nvSpPr>
          <p:cNvPr id="22531" name="Slide Number Placeholder 3">
            <a:extLst>
              <a:ext uri="{FF2B5EF4-FFF2-40B4-BE49-F238E27FC236}">
                <a16:creationId xmlns:a16="http://schemas.microsoft.com/office/drawing/2014/main" id="{8256C265-75C8-4D00-B2F4-1765A918AA4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fld id="{EA7DE51D-F7C4-4601-AD52-61C8981A2C34}" type="slidenum">
              <a:rPr lang="en-US" altLang="nb-NO" sz="1200"/>
              <a:pPr/>
              <a:t>6</a:t>
            </a:fld>
            <a:endParaRPr lang="en-US" altLang="nb-NO" sz="1200"/>
          </a:p>
        </p:txBody>
      </p:sp>
    </p:spTree>
    <p:extLst>
      <p:ext uri="{BB962C8B-B14F-4D97-AF65-F5344CB8AC3E}">
        <p14:creationId xmlns:p14="http://schemas.microsoft.com/office/powerpoint/2010/main" val="1835499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>
            <a:extLst>
              <a:ext uri="{FF2B5EF4-FFF2-40B4-BE49-F238E27FC236}">
                <a16:creationId xmlns:a16="http://schemas.microsoft.com/office/drawing/2014/main" id="{D1D4D653-B3EB-4283-BB03-31C2570BBF7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Notes Placeholder 2">
            <a:extLst>
              <a:ext uri="{FF2B5EF4-FFF2-40B4-BE49-F238E27FC236}">
                <a16:creationId xmlns:a16="http://schemas.microsoft.com/office/drawing/2014/main" id="{DCCBDEFA-9D5F-4064-8095-4038C6A00D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altLang="nb-NO">
              <a:latin typeface="Arial" panose="020B0604020202020204" pitchFamily="34" charset="0"/>
              <a:ea typeface="ヒラギノ角ゴ Pro W3" pitchFamily="-84" charset="-128"/>
            </a:endParaRPr>
          </a:p>
        </p:txBody>
      </p:sp>
      <p:sp>
        <p:nvSpPr>
          <p:cNvPr id="22531" name="Slide Number Placeholder 3">
            <a:extLst>
              <a:ext uri="{FF2B5EF4-FFF2-40B4-BE49-F238E27FC236}">
                <a16:creationId xmlns:a16="http://schemas.microsoft.com/office/drawing/2014/main" id="{8256C265-75C8-4D00-B2F4-1765A918AA4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fld id="{EA7DE51D-F7C4-4601-AD52-61C8981A2C34}" type="slidenum">
              <a:rPr lang="en-US" altLang="nb-NO" sz="1200"/>
              <a:pPr/>
              <a:t>7</a:t>
            </a:fld>
            <a:endParaRPr lang="en-US" altLang="nb-NO" sz="1200"/>
          </a:p>
        </p:txBody>
      </p:sp>
    </p:spTree>
    <p:extLst>
      <p:ext uri="{BB962C8B-B14F-4D97-AF65-F5344CB8AC3E}">
        <p14:creationId xmlns:p14="http://schemas.microsoft.com/office/powerpoint/2010/main" val="18324864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>
            <a:extLst>
              <a:ext uri="{FF2B5EF4-FFF2-40B4-BE49-F238E27FC236}">
                <a16:creationId xmlns:a16="http://schemas.microsoft.com/office/drawing/2014/main" id="{9C044C41-9BE0-47C5-84ED-CCDFD1E096F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Notes Placeholder 2">
            <a:extLst>
              <a:ext uri="{FF2B5EF4-FFF2-40B4-BE49-F238E27FC236}">
                <a16:creationId xmlns:a16="http://schemas.microsoft.com/office/drawing/2014/main" id="{CC4ED1DF-6285-47CF-AF9C-B30887D9EE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altLang="nb-NO">
              <a:latin typeface="Arial" panose="020B0604020202020204" pitchFamily="34" charset="0"/>
              <a:ea typeface="ヒラギノ角ゴ Pro W3" pitchFamily="-84" charset="-128"/>
            </a:endParaRPr>
          </a:p>
        </p:txBody>
      </p:sp>
      <p:sp>
        <p:nvSpPr>
          <p:cNvPr id="24579" name="Slide Number Placeholder 3">
            <a:extLst>
              <a:ext uri="{FF2B5EF4-FFF2-40B4-BE49-F238E27FC236}">
                <a16:creationId xmlns:a16="http://schemas.microsoft.com/office/drawing/2014/main" id="{0772A120-F7D9-4654-840A-23EF7CD3B40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fld id="{87D88579-344C-464C-A0D8-7F9BB2DCBB27}" type="slidenum">
              <a:rPr lang="en-US" altLang="nb-NO" sz="1200"/>
              <a:pPr/>
              <a:t>8</a:t>
            </a:fld>
            <a:endParaRPr lang="en-US" altLang="nb-NO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rgbClr val="00AEEF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00AEEF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536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5195454-0D10-40FA-924A-C84A9D03A0B3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530F3C2-8415-4650-AE4C-7F8FC16F7F1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009999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82732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F5B6B57-DD8B-4D9F-B4F2-F999BDD1C22E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4FAA44C-009A-4C7E-BCE4-3291BF0961D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FF7600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79180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>
                    <a:lumMod val="85000"/>
                  </a:schemeClr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9065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0" i="0" cap="all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718952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5256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165759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6264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60115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Georgia"/>
                <a:cs typeface="Georgia"/>
              </a:defRPr>
            </a:lvl1pPr>
            <a:lvl2pPr>
              <a:defRPr sz="2800">
                <a:latin typeface="Georgia"/>
                <a:cs typeface="Georgia"/>
              </a:defRPr>
            </a:lvl2pPr>
            <a:lvl3pPr>
              <a:defRPr sz="2400">
                <a:latin typeface="Georgia"/>
                <a:cs typeface="Georgia"/>
              </a:defRPr>
            </a:lvl3pPr>
            <a:lvl4pPr>
              <a:defRPr sz="2000">
                <a:latin typeface="Georgia"/>
                <a:cs typeface="Georgia"/>
              </a:defRPr>
            </a:lvl4pPr>
            <a:lvl5pPr>
              <a:defRPr sz="2000">
                <a:latin typeface="Georgia"/>
                <a:cs typeface="Georgi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103642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37930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rgbClr val="005DAA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005DAA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3006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5831704"/>
      </p:ext>
    </p:extLst>
  </p:cSld>
  <p:clrMapOvr>
    <a:masterClrMapping/>
  </p:clrMapOvr>
  <p:transition spd="slow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335870"/>
      </p:ext>
    </p:extLst>
  </p:cSld>
  <p:clrMapOvr>
    <a:masterClrMapping/>
  </p:clrMapOvr>
  <p:transition spd="slow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F9AE9FAD-A002-4949-98BB-F4F934CED948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DECF410-F172-45E8-B396-64450E73AAF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52400" y="2667000"/>
            <a:ext cx="9525000" cy="1600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2251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320576C6-EAC7-49BC-9817-0F2651978932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CA19E46-A911-40E8-81D1-27A128E27C0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52400" y="2667000"/>
            <a:ext cx="9525000" cy="16002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7523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C4455829-7923-4ACA-8E52-F962D98BAB5C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AB2167-F46E-4752-A674-BDC80075756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52400" y="2667000"/>
            <a:ext cx="9525000" cy="16002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3747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65A47D3E-EF2C-47AD-8E08-CBF9187F5F72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2208ACA-0A58-4065-999B-030C5EB9D42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52400" y="2667000"/>
            <a:ext cx="9525000" cy="1600200"/>
          </a:xfrm>
          <a:prstGeom prst="rect">
            <a:avLst/>
          </a:prstGeom>
          <a:solidFill>
            <a:srgbClr val="009999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6900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DB7499F1-1C68-4C64-970C-82912662D5E1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798DB97-18A7-4811-A223-4DB7CB8BD57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52400" y="2667000"/>
            <a:ext cx="9525000" cy="1600200"/>
          </a:xfrm>
          <a:prstGeom prst="rect">
            <a:avLst/>
          </a:prstGeom>
          <a:solidFill>
            <a:srgbClr val="FF7600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88415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C4DB2613-90FB-4E83-AA71-9122897AB65E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120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tx2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136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accent3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3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642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accent6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6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669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9578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BEB319-4EC7-4447-BF45-42117FF5AE75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8590D61-7F54-40B6-BB05-29F30641354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7080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02BF44A-F7B7-46D0-A48A-6F8EECC04E92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52AB2DF-6EA0-4EF0-9976-C99166A55A6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41731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0272D44-6224-4034-A46C-1FCFC36EFBAE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A119C2C-8B67-4BB7-9381-11C3D0921D6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88184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8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24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ABBCC3D-ABD1-4930-992A-197C92AF8650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6E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pic>
        <p:nvPicPr>
          <p:cNvPr id="1027" name="Picture 3">
            <a:extLst>
              <a:ext uri="{FF2B5EF4-FFF2-40B4-BE49-F238E27FC236}">
                <a16:creationId xmlns:a16="http://schemas.microsoft.com/office/drawing/2014/main" id="{EA12CE6B-BC3C-4F66-A048-2A4B28DD453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788" y="6165850"/>
            <a:ext cx="1216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19BD7CB1-4C58-41E3-8857-AC239623726C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52400"/>
            <a:ext cx="31242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6BA0D35-DE8D-4EAC-9939-61D39E21B93F}"/>
              </a:ext>
            </a:extLst>
          </p:cNvPr>
          <p:cNvSpPr txBox="1"/>
          <p:nvPr/>
        </p:nvSpPr>
        <p:spPr>
          <a:xfrm>
            <a:off x="7086600" y="6477000"/>
            <a:ext cx="1600200" cy="13811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r"/>
            <a:r>
              <a:rPr lang="en-US" altLang="nb-NO" sz="900">
                <a:solidFill>
                  <a:srgbClr val="BCBDC0"/>
                </a:solidFill>
                <a:latin typeface="Arial Narrow" panose="020B0606020202030204" pitchFamily="34" charset="0"/>
              </a:rPr>
              <a:t>TITLE  |  </a:t>
            </a:r>
            <a:fld id="{13EE625D-F636-42BD-8C2B-53A714829B1F}" type="slidenum">
              <a:rPr lang="en-US" altLang="nb-NO" sz="900">
                <a:solidFill>
                  <a:srgbClr val="BCBDC0"/>
                </a:solidFill>
                <a:latin typeface="Arial Narrow" panose="020B0606020202030204" pitchFamily="34" charset="0"/>
              </a:rPr>
              <a:pPr algn="r"/>
              <a:t>‹#›</a:t>
            </a:fld>
            <a:r>
              <a:rPr lang="en-US" altLang="nb-NO" sz="900">
                <a:solidFill>
                  <a:srgbClr val="BCBDC0"/>
                </a:solidFill>
                <a:latin typeface="Arial Narrow" panose="020B0606020202030204" pitchFamily="34" charset="0"/>
              </a:rPr>
              <a:t>  </a:t>
            </a:r>
            <a:endParaRPr lang="en-US" altLang="nb-NO" sz="900">
              <a:solidFill>
                <a:srgbClr val="958D85"/>
              </a:solidFill>
              <a:latin typeface="Arial Narrow" panose="020B0606020202030204" pitchFamily="34" charset="0"/>
            </a:endParaRPr>
          </a:p>
        </p:txBody>
      </p:sp>
      <p:pic>
        <p:nvPicPr>
          <p:cNvPr id="2051" name="Picture 5">
            <a:extLst>
              <a:ext uri="{FF2B5EF4-FFF2-40B4-BE49-F238E27FC236}">
                <a16:creationId xmlns:a16="http://schemas.microsoft.com/office/drawing/2014/main" id="{861ED4A7-61B8-4356-BEAB-2AD9E608358A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99200"/>
            <a:ext cx="895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  <p:sldLayoutId id="2147483783" r:id="rId12"/>
    <p:sldLayoutId id="2147483784" r:id="rId13"/>
    <p:sldLayoutId id="2147483790" r:id="rId14"/>
    <p:sldLayoutId id="2147483791" r:id="rId15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5592B27-0445-4B30-A993-C43A2A33F8EF}"/>
              </a:ext>
            </a:extLst>
          </p:cNvPr>
          <p:cNvSpPr txBox="1"/>
          <p:nvPr/>
        </p:nvSpPr>
        <p:spPr>
          <a:xfrm>
            <a:off x="7162800" y="6477000"/>
            <a:ext cx="1524000" cy="13811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r"/>
            <a:r>
              <a:rPr lang="en-US" altLang="nb-NO" sz="900">
                <a:solidFill>
                  <a:srgbClr val="BCBDC0"/>
                </a:solidFill>
                <a:latin typeface="Arial Narrow" panose="020B0606020202030204" pitchFamily="34" charset="0"/>
              </a:rPr>
              <a:t>TITLE |  </a:t>
            </a:r>
            <a:fld id="{061AC4DA-1576-42BF-8C44-A04D37F20A67}" type="slidenum">
              <a:rPr lang="en-US" altLang="nb-NO" sz="900">
                <a:solidFill>
                  <a:srgbClr val="BCBDC0"/>
                </a:solidFill>
                <a:latin typeface="Arial Narrow" panose="020B0606020202030204" pitchFamily="34" charset="0"/>
              </a:rPr>
              <a:pPr algn="r"/>
              <a:t>‹#›</a:t>
            </a:fld>
            <a:r>
              <a:rPr lang="en-US" altLang="nb-NO" sz="900">
                <a:solidFill>
                  <a:srgbClr val="BCBDC0"/>
                </a:solidFill>
                <a:latin typeface="Arial Narrow" panose="020B0606020202030204" pitchFamily="34" charset="0"/>
              </a:rPr>
              <a:t>  </a:t>
            </a:r>
            <a:endParaRPr lang="en-US" altLang="nb-NO" sz="900">
              <a:solidFill>
                <a:srgbClr val="958D85"/>
              </a:solidFill>
              <a:latin typeface="Arial Narrow" panose="020B0606020202030204" pitchFamily="34" charset="0"/>
            </a:endParaRPr>
          </a:p>
        </p:txBody>
      </p:sp>
      <p:pic>
        <p:nvPicPr>
          <p:cNvPr id="8195" name="Picture 3">
            <a:extLst>
              <a:ext uri="{FF2B5EF4-FFF2-40B4-BE49-F238E27FC236}">
                <a16:creationId xmlns:a16="http://schemas.microsoft.com/office/drawing/2014/main" id="{4262CFB0-E6F7-451E-A44D-B498E4749EC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99200"/>
            <a:ext cx="895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5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F15BFB6-7B9E-4ADC-AF81-9292142C75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81000" y="3429000"/>
            <a:ext cx="9753600" cy="990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7411" name="Rectangle 10">
            <a:extLst>
              <a:ext uri="{FF2B5EF4-FFF2-40B4-BE49-F238E27FC236}">
                <a16:creationId xmlns:a16="http://schemas.microsoft.com/office/drawing/2014/main" id="{AA677C88-3002-47A4-A44B-82A12B8E3D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657600"/>
            <a:ext cx="68580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Aft>
                <a:spcPts val="2400"/>
              </a:spcAft>
            </a:pPr>
            <a:r>
              <a:rPr lang="en-US" altLang="nb-NO" sz="4400" dirty="0" err="1">
                <a:solidFill>
                  <a:schemeClr val="bg1"/>
                </a:solidFill>
                <a:latin typeface="Arial Narrow Bold" pitchFamily="-84" charset="0"/>
              </a:rPr>
              <a:t>Forslag</a:t>
            </a:r>
            <a:r>
              <a:rPr lang="en-US" altLang="nb-NO" sz="4400" dirty="0">
                <a:solidFill>
                  <a:schemeClr val="bg1"/>
                </a:solidFill>
                <a:latin typeface="Arial Narrow Bold" pitchFamily="-84" charset="0"/>
              </a:rPr>
              <a:t> </a:t>
            </a:r>
            <a:r>
              <a:rPr lang="en-US" altLang="nb-NO" sz="4400" dirty="0" err="1">
                <a:solidFill>
                  <a:schemeClr val="bg1"/>
                </a:solidFill>
                <a:latin typeface="Arial Narrow Bold" pitchFamily="-84" charset="0"/>
              </a:rPr>
              <a:t>budsjett</a:t>
            </a:r>
            <a:r>
              <a:rPr lang="en-US" altLang="nb-NO" sz="4400" dirty="0">
                <a:solidFill>
                  <a:schemeClr val="bg1"/>
                </a:solidFill>
                <a:latin typeface="Arial Narrow Bold" pitchFamily="-84" charset="0"/>
              </a:rPr>
              <a:t> D2310 2019-20</a:t>
            </a:r>
          </a:p>
          <a:p>
            <a:pPr eaLnBrk="1" hangingPunct="1"/>
            <a:r>
              <a:rPr lang="en-US" altLang="nb-NO" sz="2000" dirty="0">
                <a:solidFill>
                  <a:srgbClr val="01B4E7"/>
                </a:solidFill>
                <a:latin typeface="Georgia" panose="02040502050405020303" pitchFamily="18" charset="0"/>
              </a:rPr>
              <a:t>Christian E. Borgen</a:t>
            </a:r>
          </a:p>
          <a:p>
            <a:pPr eaLnBrk="1" hangingPunct="1"/>
            <a:r>
              <a:rPr lang="en-US" altLang="nb-NO" sz="2000" dirty="0" err="1">
                <a:solidFill>
                  <a:srgbClr val="01B4E7"/>
                </a:solidFill>
                <a:latin typeface="Georgia" panose="02040502050405020303" pitchFamily="18" charset="0"/>
              </a:rPr>
              <a:t>Leder</a:t>
            </a:r>
            <a:r>
              <a:rPr lang="en-US" altLang="nb-NO" sz="2000" dirty="0">
                <a:solidFill>
                  <a:srgbClr val="01B4E7"/>
                </a:solidFill>
                <a:latin typeface="Georgia" panose="02040502050405020303" pitchFamily="18" charset="0"/>
              </a:rPr>
              <a:t> </a:t>
            </a:r>
            <a:r>
              <a:rPr lang="en-US" altLang="nb-NO" sz="2000" dirty="0" err="1">
                <a:solidFill>
                  <a:srgbClr val="01B4E7"/>
                </a:solidFill>
                <a:latin typeface="Georgia" panose="02040502050405020303" pitchFamily="18" charset="0"/>
              </a:rPr>
              <a:t>Finansutvalget</a:t>
            </a:r>
            <a:r>
              <a:rPr lang="en-US" altLang="nb-NO" sz="2000" dirty="0">
                <a:solidFill>
                  <a:srgbClr val="01B4E7"/>
                </a:solidFill>
                <a:latin typeface="Georgia" panose="02040502050405020303" pitchFamily="18" charset="0"/>
              </a:rPr>
              <a:t> D2310 </a:t>
            </a:r>
          </a:p>
          <a:p>
            <a:pPr eaLnBrk="1" hangingPunct="1"/>
            <a:r>
              <a:rPr lang="en-US" altLang="nb-NO" sz="2000" dirty="0">
                <a:solidFill>
                  <a:srgbClr val="01B4E7"/>
                </a:solidFill>
                <a:latin typeface="Georgia" panose="02040502050405020303" pitchFamily="18" charset="0"/>
              </a:rPr>
              <a:t>2019.03.16</a:t>
            </a: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3">
            <a:extLst>
              <a:ext uri="{FF2B5EF4-FFF2-40B4-BE49-F238E27FC236}">
                <a16:creationId xmlns:a16="http://schemas.microsoft.com/office/drawing/2014/main" id="{58CB5F01-82F8-49C4-A5AD-AEBA0D1D5BCA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0" y="2667000"/>
            <a:ext cx="9144000" cy="1600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nb-NO" sz="3600">
                <a:latin typeface="Arial Narrow" panose="020B0606020202030204" pitchFamily="34" charset="0"/>
              </a:rPr>
              <a:t>Section</a:t>
            </a: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3">
            <a:extLst>
              <a:ext uri="{FF2B5EF4-FFF2-40B4-BE49-F238E27FC236}">
                <a16:creationId xmlns:a16="http://schemas.microsoft.com/office/drawing/2014/main" id="{4AA866D0-BF3D-40E2-B749-6C232B1A5E2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6096000" cy="4873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nb-NO" dirty="0" err="1">
                <a:latin typeface="Arial Narrow" panose="020B0606020202030204" pitchFamily="34" charset="0"/>
              </a:rPr>
              <a:t>Budsjett</a:t>
            </a:r>
            <a:r>
              <a:rPr lang="en-US" altLang="nb-NO" dirty="0">
                <a:latin typeface="Arial Narrow" panose="020B0606020202030204" pitchFamily="34" charset="0"/>
              </a:rPr>
              <a:t> D2310 2019-20</a:t>
            </a:r>
          </a:p>
        </p:txBody>
      </p:sp>
      <p:pic>
        <p:nvPicPr>
          <p:cNvPr id="10" name="Plassholder for innhold 9">
            <a:extLst>
              <a:ext uri="{FF2B5EF4-FFF2-40B4-BE49-F238E27FC236}">
                <a16:creationId xmlns:a16="http://schemas.microsoft.com/office/drawing/2014/main" id="{41A50729-EA08-4548-A2D7-0B60AC0641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40306" y="1371600"/>
            <a:ext cx="8629136" cy="3749081"/>
          </a:xfrm>
          <a:prstGeom prst="rect">
            <a:avLst/>
          </a:prstGeom>
        </p:spPr>
      </p:pic>
    </p:spTree>
  </p:cSld>
  <p:clrMapOvr>
    <a:masterClrMapping/>
  </p:clrMapOvr>
  <p:transition spd="med" advClick="0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3">
            <a:extLst>
              <a:ext uri="{FF2B5EF4-FFF2-40B4-BE49-F238E27FC236}">
                <a16:creationId xmlns:a16="http://schemas.microsoft.com/office/drawing/2014/main" id="{4AA866D0-BF3D-40E2-B749-6C232B1A5E2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6096000" cy="4873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nb-NO" dirty="0" err="1">
                <a:latin typeface="Arial Narrow" panose="020B0606020202030204" pitchFamily="34" charset="0"/>
              </a:rPr>
              <a:t>Budsjett</a:t>
            </a:r>
            <a:r>
              <a:rPr lang="en-US" altLang="nb-NO" dirty="0">
                <a:latin typeface="Arial Narrow" panose="020B0606020202030204" pitchFamily="34" charset="0"/>
              </a:rPr>
              <a:t> D2310 2019-20</a:t>
            </a:r>
          </a:p>
        </p:txBody>
      </p:sp>
      <p:pic>
        <p:nvPicPr>
          <p:cNvPr id="2" name="Plassholder for innhold 1">
            <a:extLst>
              <a:ext uri="{FF2B5EF4-FFF2-40B4-BE49-F238E27FC236}">
                <a16:creationId xmlns:a16="http://schemas.microsoft.com/office/drawing/2014/main" id="{DD189EB4-3AC2-49E5-B67E-592E318909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31409" y="1270568"/>
            <a:ext cx="8681182" cy="4316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535113"/>
      </p:ext>
    </p:extLst>
  </p:cSld>
  <p:clrMapOvr>
    <a:masterClrMapping/>
  </p:clrMapOvr>
  <p:transition spd="med" advClick="0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3">
            <a:extLst>
              <a:ext uri="{FF2B5EF4-FFF2-40B4-BE49-F238E27FC236}">
                <a16:creationId xmlns:a16="http://schemas.microsoft.com/office/drawing/2014/main" id="{4AA866D0-BF3D-40E2-B749-6C232B1A5E2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6096000" cy="4873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nb-NO" dirty="0" err="1">
                <a:latin typeface="Arial Narrow" panose="020B0606020202030204" pitchFamily="34" charset="0"/>
              </a:rPr>
              <a:t>Budsjett</a:t>
            </a:r>
            <a:r>
              <a:rPr lang="en-US" altLang="nb-NO" dirty="0">
                <a:latin typeface="Arial Narrow" panose="020B0606020202030204" pitchFamily="34" charset="0"/>
              </a:rPr>
              <a:t> D2310 2019-20</a:t>
            </a:r>
          </a:p>
        </p:txBody>
      </p:sp>
      <p:pic>
        <p:nvPicPr>
          <p:cNvPr id="2" name="Plassholder for innhold 1">
            <a:extLst>
              <a:ext uri="{FF2B5EF4-FFF2-40B4-BE49-F238E27FC236}">
                <a16:creationId xmlns:a16="http://schemas.microsoft.com/office/drawing/2014/main" id="{06839031-C52D-42DF-A490-4D66CF7BA3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73842" y="1219200"/>
            <a:ext cx="8376046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398888"/>
      </p:ext>
    </p:extLst>
  </p:cSld>
  <p:clrMapOvr>
    <a:masterClrMapping/>
  </p:clrMapOvr>
  <p:transition spd="med" advClick="0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3">
            <a:extLst>
              <a:ext uri="{FF2B5EF4-FFF2-40B4-BE49-F238E27FC236}">
                <a16:creationId xmlns:a16="http://schemas.microsoft.com/office/drawing/2014/main" id="{4AA866D0-BF3D-40E2-B749-6C232B1A5E2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6096000" cy="4873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nb-NO" dirty="0" err="1">
                <a:latin typeface="Arial Narrow" panose="020B0606020202030204" pitchFamily="34" charset="0"/>
              </a:rPr>
              <a:t>Budsjett</a:t>
            </a:r>
            <a:r>
              <a:rPr lang="en-US" altLang="nb-NO" dirty="0">
                <a:latin typeface="Arial Narrow" panose="020B0606020202030204" pitchFamily="34" charset="0"/>
              </a:rPr>
              <a:t> D2310 2019-20</a:t>
            </a:r>
          </a:p>
        </p:txBody>
      </p:sp>
      <p:pic>
        <p:nvPicPr>
          <p:cNvPr id="2" name="Plassholder for innhold 1">
            <a:extLst>
              <a:ext uri="{FF2B5EF4-FFF2-40B4-BE49-F238E27FC236}">
                <a16:creationId xmlns:a16="http://schemas.microsoft.com/office/drawing/2014/main" id="{CB0FC0ED-F4EE-4550-8E30-8E74830E0B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8600" y="1219200"/>
            <a:ext cx="8665140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146912"/>
      </p:ext>
    </p:extLst>
  </p:cSld>
  <p:clrMapOvr>
    <a:masterClrMapping/>
  </p:clrMapOvr>
  <p:transition spd="med" advClick="0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3">
            <a:extLst>
              <a:ext uri="{FF2B5EF4-FFF2-40B4-BE49-F238E27FC236}">
                <a16:creationId xmlns:a16="http://schemas.microsoft.com/office/drawing/2014/main" id="{4AA866D0-BF3D-40E2-B749-6C232B1A5E2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6096000" cy="4873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nb-NO" dirty="0" err="1">
                <a:latin typeface="Arial Narrow" panose="020B0606020202030204" pitchFamily="34" charset="0"/>
              </a:rPr>
              <a:t>Budsjett</a:t>
            </a:r>
            <a:r>
              <a:rPr lang="en-US" altLang="nb-NO" dirty="0">
                <a:latin typeface="Arial Narrow" panose="020B0606020202030204" pitchFamily="34" charset="0"/>
              </a:rPr>
              <a:t> D2310 2019-20</a:t>
            </a:r>
          </a:p>
        </p:txBody>
      </p:sp>
      <p:pic>
        <p:nvPicPr>
          <p:cNvPr id="2" name="Plassholder for innhold 1">
            <a:extLst>
              <a:ext uri="{FF2B5EF4-FFF2-40B4-BE49-F238E27FC236}">
                <a16:creationId xmlns:a16="http://schemas.microsoft.com/office/drawing/2014/main" id="{CA36F42F-764B-4477-AA5B-0294D25BD3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04912" y="1211366"/>
            <a:ext cx="8534288" cy="4068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500326"/>
      </p:ext>
    </p:extLst>
  </p:cSld>
  <p:clrMapOvr>
    <a:masterClrMapping/>
  </p:clrMapOvr>
  <p:transition spd="med" advClick="0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D111AA2B-2621-4420-90F7-C9CE9BC3FD1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nb-NO" dirty="0" err="1">
                <a:latin typeface="Arial Narrow" panose="020B0606020202030204" pitchFamily="34" charset="0"/>
              </a:rPr>
              <a:t>Budsjett</a:t>
            </a:r>
            <a:r>
              <a:rPr lang="en-US" altLang="nb-NO" dirty="0">
                <a:latin typeface="Arial Narrow" panose="020B0606020202030204" pitchFamily="34" charset="0"/>
              </a:rPr>
              <a:t> D2310 2019-20</a:t>
            </a:r>
          </a:p>
        </p:txBody>
      </p:sp>
      <p:pic>
        <p:nvPicPr>
          <p:cNvPr id="2" name="Plassholder for innhold 1">
            <a:extLst>
              <a:ext uri="{FF2B5EF4-FFF2-40B4-BE49-F238E27FC236}">
                <a16:creationId xmlns:a16="http://schemas.microsoft.com/office/drawing/2014/main" id="{31ED9812-39A6-43A0-98CD-472EE368B4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90832" y="1371600"/>
            <a:ext cx="6067732" cy="1655867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Communications_white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19026</TotalTime>
  <Words>39</Words>
  <Application>Microsoft Office PowerPoint</Application>
  <PresentationFormat>Skjermfremvisning (4:3)</PresentationFormat>
  <Paragraphs>19</Paragraphs>
  <Slides>8</Slides>
  <Notes>8</Notes>
  <HiddenSlides>1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3</vt:i4>
      </vt:variant>
      <vt:variant>
        <vt:lpstr>Lysbildetitler</vt:lpstr>
      </vt:variant>
      <vt:variant>
        <vt:i4>8</vt:i4>
      </vt:variant>
    </vt:vector>
  </HeadingPairs>
  <TitlesOfParts>
    <vt:vector size="16" baseType="lpstr">
      <vt:lpstr>Arial</vt:lpstr>
      <vt:lpstr>Arial Narrow</vt:lpstr>
      <vt:lpstr>Arial Narrow Bold</vt:lpstr>
      <vt:lpstr>Calibri</vt:lpstr>
      <vt:lpstr>Georgia</vt:lpstr>
      <vt:lpstr>Communications_white</vt:lpstr>
      <vt:lpstr>Custom Design</vt:lpstr>
      <vt:lpstr>2_Custom Design</vt:lpstr>
      <vt:lpstr>PowerPoint-presentasjon</vt:lpstr>
      <vt:lpstr>Section</vt:lpstr>
      <vt:lpstr>Budsjett D2310 2019-20</vt:lpstr>
      <vt:lpstr>Budsjett D2310 2019-20</vt:lpstr>
      <vt:lpstr>Budsjett D2310 2019-20</vt:lpstr>
      <vt:lpstr>Budsjett D2310 2019-20</vt:lpstr>
      <vt:lpstr>Budsjett D2310 2019-20</vt:lpstr>
      <vt:lpstr>Budsjett D2310 2019-20</vt:lpstr>
    </vt:vector>
  </TitlesOfParts>
  <Company>Rotary International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 WS-06</dc:creator>
  <cp:lastModifiedBy>Christian Borgen</cp:lastModifiedBy>
  <cp:revision>625</cp:revision>
  <cp:lastPrinted>2019-03-09T14:09:33Z</cp:lastPrinted>
  <dcterms:created xsi:type="dcterms:W3CDTF">2010-04-16T20:11:30Z</dcterms:created>
  <dcterms:modified xsi:type="dcterms:W3CDTF">2019-03-09T14:26:43Z</dcterms:modified>
</cp:coreProperties>
</file>