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00" r:id="rId1"/>
    <p:sldMasterId id="2147483664" r:id="rId2"/>
    <p:sldMasterId id="2147483688" r:id="rId3"/>
  </p:sldMasterIdLst>
  <p:notesMasterIdLst>
    <p:notesMasterId r:id="rId12"/>
  </p:notesMasterIdLst>
  <p:handoutMasterIdLst>
    <p:handoutMasterId r:id="rId13"/>
  </p:handoutMasterIdLst>
  <p:sldIdLst>
    <p:sldId id="361" r:id="rId4"/>
    <p:sldId id="338" r:id="rId5"/>
    <p:sldId id="363" r:id="rId6"/>
    <p:sldId id="364" r:id="rId7"/>
    <p:sldId id="365" r:id="rId8"/>
    <p:sldId id="366" r:id="rId9"/>
    <p:sldId id="367" r:id="rId10"/>
    <p:sldId id="368" r:id="rId11"/>
  </p:sldIdLst>
  <p:sldSz cx="9144000" cy="6858000" type="screen4x3"/>
  <p:notesSz cx="6858000" cy="9874250"/>
  <p:defaultTextStyle>
    <a:defPPr>
      <a:defRPr lang="en-US"/>
    </a:defPPr>
    <a:lvl1pPr algn="l" rtl="0" fontAlgn="base">
      <a:spcBef>
        <a:spcPct val="0"/>
      </a:spcBef>
      <a:spcAft>
        <a:spcPct val="0"/>
      </a:spcAft>
      <a:defRPr sz="2400" kern="1200">
        <a:solidFill>
          <a:schemeClr val="tx1"/>
        </a:solidFill>
        <a:latin typeface="Arial" panose="020B0604020202020204" pitchFamily="34" charset="0"/>
        <a:ea typeface="ヒラギノ角ゴ Pro W3" pitchFamily="-84" charset="-128"/>
        <a:cs typeface="+mn-cs"/>
      </a:defRPr>
    </a:lvl1pPr>
    <a:lvl2pPr marL="457200" algn="l" rtl="0" fontAlgn="base">
      <a:spcBef>
        <a:spcPct val="0"/>
      </a:spcBef>
      <a:spcAft>
        <a:spcPct val="0"/>
      </a:spcAft>
      <a:defRPr sz="2400" kern="1200">
        <a:solidFill>
          <a:schemeClr val="tx1"/>
        </a:solidFill>
        <a:latin typeface="Arial" panose="020B0604020202020204" pitchFamily="34" charset="0"/>
        <a:ea typeface="ヒラギノ角ゴ Pro W3" pitchFamily="-84" charset="-128"/>
        <a:cs typeface="+mn-cs"/>
      </a:defRPr>
    </a:lvl2pPr>
    <a:lvl3pPr marL="914400" algn="l" rtl="0" fontAlgn="base">
      <a:spcBef>
        <a:spcPct val="0"/>
      </a:spcBef>
      <a:spcAft>
        <a:spcPct val="0"/>
      </a:spcAft>
      <a:defRPr sz="2400" kern="1200">
        <a:solidFill>
          <a:schemeClr val="tx1"/>
        </a:solidFill>
        <a:latin typeface="Arial" panose="020B0604020202020204" pitchFamily="34" charset="0"/>
        <a:ea typeface="ヒラギノ角ゴ Pro W3" pitchFamily="-84" charset="-128"/>
        <a:cs typeface="+mn-cs"/>
      </a:defRPr>
    </a:lvl3pPr>
    <a:lvl4pPr marL="1371600" algn="l" rtl="0" fontAlgn="base">
      <a:spcBef>
        <a:spcPct val="0"/>
      </a:spcBef>
      <a:spcAft>
        <a:spcPct val="0"/>
      </a:spcAft>
      <a:defRPr sz="2400" kern="1200">
        <a:solidFill>
          <a:schemeClr val="tx1"/>
        </a:solidFill>
        <a:latin typeface="Arial" panose="020B0604020202020204" pitchFamily="34" charset="0"/>
        <a:ea typeface="ヒラギノ角ゴ Pro W3" pitchFamily="-84" charset="-128"/>
        <a:cs typeface="+mn-cs"/>
      </a:defRPr>
    </a:lvl4pPr>
    <a:lvl5pPr marL="1828800" algn="l" rtl="0" fontAlgn="base">
      <a:spcBef>
        <a:spcPct val="0"/>
      </a:spcBef>
      <a:spcAft>
        <a:spcPct val="0"/>
      </a:spcAft>
      <a:defRPr sz="2400" kern="1200">
        <a:solidFill>
          <a:schemeClr val="tx1"/>
        </a:solidFill>
        <a:latin typeface="Arial" panose="020B0604020202020204" pitchFamily="34" charset="0"/>
        <a:ea typeface="ヒラギノ角ゴ Pro W3" pitchFamily="-84" charset="-128"/>
        <a:cs typeface="+mn-cs"/>
      </a:defRPr>
    </a:lvl5pPr>
    <a:lvl6pPr marL="2286000" algn="l" defTabSz="914400" rtl="0" eaLnBrk="1" latinLnBrk="0" hangingPunct="1">
      <a:defRPr sz="2400" kern="1200">
        <a:solidFill>
          <a:schemeClr val="tx1"/>
        </a:solidFill>
        <a:latin typeface="Arial" panose="020B0604020202020204" pitchFamily="34" charset="0"/>
        <a:ea typeface="ヒラギノ角ゴ Pro W3" pitchFamily="-84" charset="-128"/>
        <a:cs typeface="+mn-cs"/>
      </a:defRPr>
    </a:lvl6pPr>
    <a:lvl7pPr marL="2743200" algn="l" defTabSz="914400" rtl="0" eaLnBrk="1" latinLnBrk="0" hangingPunct="1">
      <a:defRPr sz="2400" kern="1200">
        <a:solidFill>
          <a:schemeClr val="tx1"/>
        </a:solidFill>
        <a:latin typeface="Arial" panose="020B0604020202020204" pitchFamily="34" charset="0"/>
        <a:ea typeface="ヒラギノ角ゴ Pro W3" pitchFamily="-84" charset="-128"/>
        <a:cs typeface="+mn-cs"/>
      </a:defRPr>
    </a:lvl7pPr>
    <a:lvl8pPr marL="3200400" algn="l" defTabSz="914400" rtl="0" eaLnBrk="1" latinLnBrk="0" hangingPunct="1">
      <a:defRPr sz="2400" kern="1200">
        <a:solidFill>
          <a:schemeClr val="tx1"/>
        </a:solidFill>
        <a:latin typeface="Arial" panose="020B0604020202020204" pitchFamily="34" charset="0"/>
        <a:ea typeface="ヒラギノ角ゴ Pro W3" pitchFamily="-84" charset="-128"/>
        <a:cs typeface="+mn-cs"/>
      </a:defRPr>
    </a:lvl8pPr>
    <a:lvl9pPr marL="3657600" algn="l" defTabSz="914400" rtl="0" eaLnBrk="1" latinLnBrk="0" hangingPunct="1">
      <a:defRPr sz="2400" kern="1200">
        <a:solidFill>
          <a:schemeClr val="tx1"/>
        </a:solidFill>
        <a:latin typeface="Arial" panose="020B0604020202020204" pitchFamily="34" charset="0"/>
        <a:ea typeface="ヒラギノ角ゴ Pro W3" pitchFamily="-8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EEF"/>
    <a:srgbClr val="58585A"/>
    <a:srgbClr val="005DAA"/>
    <a:srgbClr val="FF7600"/>
    <a:srgbClr val="D91B5C"/>
    <a:srgbClr val="872175"/>
    <a:srgbClr val="009999"/>
    <a:srgbClr val="01B4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414BEA-1BBA-4093-92BA-C075111A227D}" v="2" dt="2019-01-28T12:59:28.6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020" y="102"/>
      </p:cViewPr>
      <p:guideLst>
        <p:guide orient="horz" pos="2160"/>
        <p:guide pos="2880"/>
      </p:guideLst>
    </p:cSldViewPr>
  </p:slideViewPr>
  <p:outlineViewPr>
    <p:cViewPr>
      <p:scale>
        <a:sx n="75" d="100"/>
        <a:sy n="75" d="100"/>
      </p:scale>
      <p:origin x="784" y="1629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159" d="100"/>
          <a:sy n="159" d="100"/>
        </p:scale>
        <p:origin x="-6480" y="-104"/>
      </p:cViewPr>
      <p:guideLst>
        <p:guide orient="horz" pos="311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microsoft.com/office/2015/10/relationships/revisionInfo" Target="revisionInfo.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B78F8B0E-122E-45C2-9CB5-79A195132855}"/>
              </a:ext>
            </a:extLst>
          </p:cNvPr>
          <p:cNvSpPr>
            <a:spLocks noGrp="1" noChangeArrowheads="1"/>
          </p:cNvSpPr>
          <p:nvPr>
            <p:ph type="hdr" sz="quarter"/>
          </p:nvPr>
        </p:nvSpPr>
        <p:spPr bwMode="auto">
          <a:xfrm>
            <a:off x="2" y="0"/>
            <a:ext cx="2972421" cy="494051"/>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defTabSz="931863" eaLnBrk="0" hangingPunct="0">
              <a:defRPr sz="1200">
                <a:latin typeface="Arial" pitchFamily="-107" charset="0"/>
                <a:ea typeface="ヒラギノ角ゴ Pro W3" pitchFamily="-107" charset="-128"/>
                <a:cs typeface="ヒラギノ角ゴ Pro W3" pitchFamily="-107" charset="-128"/>
              </a:defRPr>
            </a:lvl1pPr>
          </a:lstStyle>
          <a:p>
            <a:pPr>
              <a:defRPr/>
            </a:pPr>
            <a:endParaRPr lang="en-US"/>
          </a:p>
        </p:txBody>
      </p:sp>
      <p:sp>
        <p:nvSpPr>
          <p:cNvPr id="19459" name="Rectangle 3">
            <a:extLst>
              <a:ext uri="{FF2B5EF4-FFF2-40B4-BE49-F238E27FC236}">
                <a16:creationId xmlns:a16="http://schemas.microsoft.com/office/drawing/2014/main" id="{CFC80A23-7EF4-4292-8329-48605C22109E}"/>
              </a:ext>
            </a:extLst>
          </p:cNvPr>
          <p:cNvSpPr>
            <a:spLocks noGrp="1" noChangeArrowheads="1"/>
          </p:cNvSpPr>
          <p:nvPr>
            <p:ph type="dt" sz="quarter" idx="1"/>
          </p:nvPr>
        </p:nvSpPr>
        <p:spPr bwMode="auto">
          <a:xfrm>
            <a:off x="3885580" y="0"/>
            <a:ext cx="2972421" cy="494051"/>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defTabSz="931863" eaLnBrk="0" hangingPunct="0">
              <a:defRPr sz="1200">
                <a:latin typeface="Arial" pitchFamily="-107" charset="0"/>
                <a:ea typeface="ヒラギノ角ゴ Pro W3" pitchFamily="-107" charset="-128"/>
                <a:cs typeface="ヒラギノ角ゴ Pro W3" pitchFamily="-107" charset="-128"/>
              </a:defRPr>
            </a:lvl1pPr>
          </a:lstStyle>
          <a:p>
            <a:pPr>
              <a:defRPr/>
            </a:pPr>
            <a:endParaRPr lang="en-US"/>
          </a:p>
        </p:txBody>
      </p:sp>
      <p:sp>
        <p:nvSpPr>
          <p:cNvPr id="19460" name="Rectangle 4">
            <a:extLst>
              <a:ext uri="{FF2B5EF4-FFF2-40B4-BE49-F238E27FC236}">
                <a16:creationId xmlns:a16="http://schemas.microsoft.com/office/drawing/2014/main" id="{3AC21641-1465-4695-8604-AD43247DCA3B}"/>
              </a:ext>
            </a:extLst>
          </p:cNvPr>
          <p:cNvSpPr>
            <a:spLocks noGrp="1" noChangeArrowheads="1"/>
          </p:cNvSpPr>
          <p:nvPr>
            <p:ph type="ftr" sz="quarter" idx="2"/>
          </p:nvPr>
        </p:nvSpPr>
        <p:spPr bwMode="auto">
          <a:xfrm>
            <a:off x="2" y="9380201"/>
            <a:ext cx="2972421" cy="494050"/>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defTabSz="931863" eaLnBrk="0" hangingPunct="0">
              <a:defRPr sz="1200">
                <a:latin typeface="Arial" pitchFamily="-107" charset="0"/>
                <a:ea typeface="ヒラギノ角ゴ Pro W3" pitchFamily="-107" charset="-128"/>
                <a:cs typeface="ヒラギノ角ゴ Pro W3" pitchFamily="-107" charset="-128"/>
              </a:defRPr>
            </a:lvl1pPr>
          </a:lstStyle>
          <a:p>
            <a:pPr>
              <a:defRPr/>
            </a:pPr>
            <a:endParaRPr lang="en-US"/>
          </a:p>
        </p:txBody>
      </p:sp>
      <p:sp>
        <p:nvSpPr>
          <p:cNvPr id="19461" name="Rectangle 5">
            <a:extLst>
              <a:ext uri="{FF2B5EF4-FFF2-40B4-BE49-F238E27FC236}">
                <a16:creationId xmlns:a16="http://schemas.microsoft.com/office/drawing/2014/main" id="{E8D868F0-EF27-4767-998F-B7DABA8AE4D1}"/>
              </a:ext>
            </a:extLst>
          </p:cNvPr>
          <p:cNvSpPr>
            <a:spLocks noGrp="1" noChangeArrowheads="1"/>
          </p:cNvSpPr>
          <p:nvPr>
            <p:ph type="sldNum" sz="quarter" idx="3"/>
          </p:nvPr>
        </p:nvSpPr>
        <p:spPr bwMode="auto">
          <a:xfrm>
            <a:off x="3885580" y="9380201"/>
            <a:ext cx="2972421" cy="494050"/>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defTabSz="931863" eaLnBrk="0" hangingPunct="0">
              <a:defRPr sz="1200"/>
            </a:lvl1pPr>
          </a:lstStyle>
          <a:p>
            <a:fld id="{19544CFB-F763-4AAA-9FBE-65BE51C6A1AF}" type="slidenum">
              <a:rPr lang="en-US" altLang="nb-NO"/>
              <a:pPr/>
              <a:t>‹#›</a:t>
            </a:fld>
            <a:endParaRPr lang="en-US" altLang="nb-NO"/>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C4F2A36-E58C-4835-8164-B1185AFE3282}"/>
              </a:ext>
            </a:extLst>
          </p:cNvPr>
          <p:cNvSpPr>
            <a:spLocks noGrp="1" noChangeArrowheads="1"/>
          </p:cNvSpPr>
          <p:nvPr>
            <p:ph type="hdr" sz="quarter"/>
          </p:nvPr>
        </p:nvSpPr>
        <p:spPr bwMode="auto">
          <a:xfrm>
            <a:off x="2" y="0"/>
            <a:ext cx="2972421" cy="494051"/>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defTabSz="931863" eaLnBrk="0" hangingPunct="0">
              <a:defRPr sz="1200">
                <a:latin typeface="Arial" pitchFamily="-107" charset="0"/>
                <a:ea typeface="ヒラギノ角ゴ Pro W3" pitchFamily="-107" charset="-128"/>
                <a:cs typeface="ヒラギノ角ゴ Pro W3" pitchFamily="-107" charset="-128"/>
              </a:defRPr>
            </a:lvl1pPr>
          </a:lstStyle>
          <a:p>
            <a:pPr>
              <a:defRPr/>
            </a:pPr>
            <a:endParaRPr lang="en-US"/>
          </a:p>
        </p:txBody>
      </p:sp>
      <p:sp>
        <p:nvSpPr>
          <p:cNvPr id="3075" name="Rectangle 3">
            <a:extLst>
              <a:ext uri="{FF2B5EF4-FFF2-40B4-BE49-F238E27FC236}">
                <a16:creationId xmlns:a16="http://schemas.microsoft.com/office/drawing/2014/main" id="{EAB3210A-CB3B-47BD-8BB8-D7916053D5AC}"/>
              </a:ext>
            </a:extLst>
          </p:cNvPr>
          <p:cNvSpPr>
            <a:spLocks noGrp="1" noChangeArrowheads="1"/>
          </p:cNvSpPr>
          <p:nvPr>
            <p:ph type="dt" idx="1"/>
          </p:nvPr>
        </p:nvSpPr>
        <p:spPr bwMode="auto">
          <a:xfrm>
            <a:off x="3885580" y="0"/>
            <a:ext cx="2972421" cy="494051"/>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lvl1pPr algn="r" defTabSz="931863" eaLnBrk="0" hangingPunct="0">
              <a:defRPr sz="1200">
                <a:latin typeface="Arial" pitchFamily="-107" charset="0"/>
                <a:ea typeface="ヒラギノ角ゴ Pro W3" pitchFamily="-107" charset="-128"/>
                <a:cs typeface="ヒラギノ角ゴ Pro W3" pitchFamily="-107" charset="-128"/>
              </a:defRPr>
            </a:lvl1pPr>
          </a:lstStyle>
          <a:p>
            <a:pPr>
              <a:defRPr/>
            </a:pPr>
            <a:endParaRPr lang="en-US"/>
          </a:p>
        </p:txBody>
      </p:sp>
      <p:sp>
        <p:nvSpPr>
          <p:cNvPr id="16388" name="Rectangle 4">
            <a:extLst>
              <a:ext uri="{FF2B5EF4-FFF2-40B4-BE49-F238E27FC236}">
                <a16:creationId xmlns:a16="http://schemas.microsoft.com/office/drawing/2014/main" id="{5BF83E99-D30B-4843-A67E-6FFE243EE1D7}"/>
              </a:ext>
            </a:extLst>
          </p:cNvPr>
          <p:cNvSpPr>
            <a:spLocks noGrp="1" noRot="1" noChangeAspect="1" noChangeArrowheads="1" noTextEdit="1"/>
          </p:cNvSpPr>
          <p:nvPr>
            <p:ph type="sldImg" idx="2"/>
          </p:nvPr>
        </p:nvSpPr>
        <p:spPr bwMode="auto">
          <a:xfrm>
            <a:off x="960438" y="741363"/>
            <a:ext cx="4937125" cy="3702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ADA0FA5D-711A-4EA5-8466-8581A5D19EF3}"/>
              </a:ext>
            </a:extLst>
          </p:cNvPr>
          <p:cNvSpPr>
            <a:spLocks noGrp="1" noChangeArrowheads="1"/>
          </p:cNvSpPr>
          <p:nvPr>
            <p:ph type="body" sz="quarter" idx="3"/>
          </p:nvPr>
        </p:nvSpPr>
        <p:spPr bwMode="auto">
          <a:xfrm>
            <a:off x="914712" y="4690944"/>
            <a:ext cx="5028579" cy="4443075"/>
          </a:xfrm>
          <a:prstGeom prst="rect">
            <a:avLst/>
          </a:prstGeom>
          <a:noFill/>
          <a:ln w="9525">
            <a:noFill/>
            <a:miter lim="800000"/>
            <a:headEnd/>
            <a:tailEnd/>
          </a:ln>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a:extLst>
              <a:ext uri="{FF2B5EF4-FFF2-40B4-BE49-F238E27FC236}">
                <a16:creationId xmlns:a16="http://schemas.microsoft.com/office/drawing/2014/main" id="{827DA44C-5DB7-456F-BA5B-75C895C17F50}"/>
              </a:ext>
            </a:extLst>
          </p:cNvPr>
          <p:cNvSpPr>
            <a:spLocks noGrp="1" noChangeArrowheads="1"/>
          </p:cNvSpPr>
          <p:nvPr>
            <p:ph type="ftr" sz="quarter" idx="4"/>
          </p:nvPr>
        </p:nvSpPr>
        <p:spPr bwMode="auto">
          <a:xfrm>
            <a:off x="2" y="9380201"/>
            <a:ext cx="2972421" cy="494050"/>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defTabSz="931863" eaLnBrk="0" hangingPunct="0">
              <a:defRPr sz="1200">
                <a:latin typeface="Arial" pitchFamily="-107" charset="0"/>
                <a:ea typeface="ヒラギノ角ゴ Pro W3" pitchFamily="-107" charset="-128"/>
                <a:cs typeface="ヒラギノ角ゴ Pro W3" pitchFamily="-107" charset="-128"/>
              </a:defRPr>
            </a:lvl1pPr>
          </a:lstStyle>
          <a:p>
            <a:pPr>
              <a:defRPr/>
            </a:pPr>
            <a:endParaRPr lang="en-US"/>
          </a:p>
        </p:txBody>
      </p:sp>
      <p:sp>
        <p:nvSpPr>
          <p:cNvPr id="3079" name="Rectangle 7">
            <a:extLst>
              <a:ext uri="{FF2B5EF4-FFF2-40B4-BE49-F238E27FC236}">
                <a16:creationId xmlns:a16="http://schemas.microsoft.com/office/drawing/2014/main" id="{482B8D86-D2C6-4A4F-BD31-C36B06DF8A18}"/>
              </a:ext>
            </a:extLst>
          </p:cNvPr>
          <p:cNvSpPr>
            <a:spLocks noGrp="1" noChangeArrowheads="1"/>
          </p:cNvSpPr>
          <p:nvPr>
            <p:ph type="sldNum" sz="quarter" idx="5"/>
          </p:nvPr>
        </p:nvSpPr>
        <p:spPr bwMode="auto">
          <a:xfrm>
            <a:off x="3885580" y="9380201"/>
            <a:ext cx="2972421" cy="494050"/>
          </a:xfrm>
          <a:prstGeom prst="rect">
            <a:avLst/>
          </a:prstGeom>
          <a:noFill/>
          <a:ln w="9525">
            <a:noFill/>
            <a:miter lim="800000"/>
            <a:headEnd/>
            <a:tailEnd/>
          </a:ln>
        </p:spPr>
        <p:txBody>
          <a:bodyPr vert="horz" wrap="square" lIns="93177" tIns="46589" rIns="93177" bIns="46589" numCol="1" anchor="b" anchorCtr="0" compatLnSpc="1">
            <a:prstTxWarp prst="textNoShape">
              <a:avLst/>
            </a:prstTxWarp>
          </a:bodyPr>
          <a:lstStyle>
            <a:lvl1pPr algn="r" defTabSz="931863" eaLnBrk="0" hangingPunct="0">
              <a:defRPr sz="1200"/>
            </a:lvl1pPr>
          </a:lstStyle>
          <a:p>
            <a:fld id="{E779ED1A-AC4B-4C30-A5C9-57EFE9E0E4FA}" type="slidenum">
              <a:rPr lang="en-US" altLang="nb-NO"/>
              <a:pPr/>
              <a:t>‹#›</a:t>
            </a:fld>
            <a:endParaRPr lang="en-US" altLang="nb-NO"/>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07" charset="0"/>
        <a:ea typeface="ヒラギノ角ゴ Pro W3" pitchFamily="-107" charset="-128"/>
        <a:cs typeface="ヒラギノ角ゴ Pro W3" pitchFamily="-107" charset="-128"/>
      </a:defRPr>
    </a:lvl1pPr>
    <a:lvl2pPr marL="457200" algn="l" rtl="0" eaLnBrk="0" fontAlgn="base" hangingPunct="0">
      <a:spcBef>
        <a:spcPct val="30000"/>
      </a:spcBef>
      <a:spcAft>
        <a:spcPct val="0"/>
      </a:spcAft>
      <a:defRPr sz="1200" kern="1200">
        <a:solidFill>
          <a:schemeClr val="tx1"/>
        </a:solidFill>
        <a:latin typeface="Arial" pitchFamily="-107" charset="0"/>
        <a:ea typeface="ヒラギノ角ゴ Pro W3" pitchFamily="-107" charset="-128"/>
        <a:cs typeface="ヒラギノ角ゴ Pro W3" pitchFamily="-107" charset="-128"/>
      </a:defRPr>
    </a:lvl2pPr>
    <a:lvl3pPr marL="914400" algn="l" rtl="0" eaLnBrk="0" fontAlgn="base" hangingPunct="0">
      <a:spcBef>
        <a:spcPct val="30000"/>
      </a:spcBef>
      <a:spcAft>
        <a:spcPct val="0"/>
      </a:spcAft>
      <a:defRPr sz="1200" kern="1200">
        <a:solidFill>
          <a:schemeClr val="tx1"/>
        </a:solidFill>
        <a:latin typeface="Arial" pitchFamily="-107" charset="0"/>
        <a:ea typeface="ヒラギノ角ゴ Pro W3" pitchFamily="-107" charset="-128"/>
        <a:cs typeface="ヒラギノ角ゴ Pro W3" pitchFamily="-107" charset="-128"/>
      </a:defRPr>
    </a:lvl3pPr>
    <a:lvl4pPr marL="1371600" algn="l" rtl="0" eaLnBrk="0" fontAlgn="base" hangingPunct="0">
      <a:spcBef>
        <a:spcPct val="30000"/>
      </a:spcBef>
      <a:spcAft>
        <a:spcPct val="0"/>
      </a:spcAft>
      <a:defRPr sz="1200" kern="1200">
        <a:solidFill>
          <a:schemeClr val="tx1"/>
        </a:solidFill>
        <a:latin typeface="Arial" pitchFamily="-107" charset="0"/>
        <a:ea typeface="ヒラギノ角ゴ Pro W3" pitchFamily="-107" charset="-128"/>
        <a:cs typeface="ヒラギノ角ゴ Pro W3" pitchFamily="-107" charset="-128"/>
      </a:defRPr>
    </a:lvl4pPr>
    <a:lvl5pPr marL="1828800" algn="l" rtl="0" eaLnBrk="0" fontAlgn="base" hangingPunct="0">
      <a:spcBef>
        <a:spcPct val="30000"/>
      </a:spcBef>
      <a:spcAft>
        <a:spcPct val="0"/>
      </a:spcAft>
      <a:defRPr sz="1200" kern="1200">
        <a:solidFill>
          <a:schemeClr val="tx1"/>
        </a:solidFill>
        <a:latin typeface="Arial" pitchFamily="-107" charset="0"/>
        <a:ea typeface="ヒラギノ角ゴ Pro W3" pitchFamily="-107" charset="-128"/>
        <a:cs typeface="ヒラギノ角ゴ Pro W3" pitchFamily="-107" charset="-128"/>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C8150CD3-B77F-49A0-8EFF-11046D294E3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ヒラギノ角ゴ Pro W3" pitchFamily="-84" charset="-128"/>
              </a:defRPr>
            </a:lvl1pPr>
            <a:lvl2pPr marL="742950" indent="-285750" defTabSz="931863" eaLnBrk="0" hangingPunct="0">
              <a:defRPr sz="2400">
                <a:solidFill>
                  <a:schemeClr val="tx1"/>
                </a:solidFill>
                <a:latin typeface="Arial" panose="020B0604020202020204" pitchFamily="34" charset="0"/>
                <a:ea typeface="ヒラギノ角ゴ Pro W3" pitchFamily="-84" charset="-128"/>
              </a:defRPr>
            </a:lvl2pPr>
            <a:lvl3pPr marL="1143000" indent="-228600" defTabSz="931863" eaLnBrk="0" hangingPunct="0">
              <a:defRPr sz="2400">
                <a:solidFill>
                  <a:schemeClr val="tx1"/>
                </a:solidFill>
                <a:latin typeface="Arial" panose="020B0604020202020204" pitchFamily="34" charset="0"/>
                <a:ea typeface="ヒラギノ角ゴ Pro W3" pitchFamily="-84" charset="-128"/>
              </a:defRPr>
            </a:lvl3pPr>
            <a:lvl4pPr marL="1600200" indent="-228600" defTabSz="931863" eaLnBrk="0" hangingPunct="0">
              <a:defRPr sz="2400">
                <a:solidFill>
                  <a:schemeClr val="tx1"/>
                </a:solidFill>
                <a:latin typeface="Arial" panose="020B0604020202020204" pitchFamily="34" charset="0"/>
                <a:ea typeface="ヒラギノ角ゴ Pro W3" pitchFamily="-84" charset="-128"/>
              </a:defRPr>
            </a:lvl4pPr>
            <a:lvl5pPr marL="2057400" indent="-228600" defTabSz="931863" eaLnBrk="0" hangingPunct="0">
              <a:defRPr sz="2400">
                <a:solidFill>
                  <a:schemeClr val="tx1"/>
                </a:solidFill>
                <a:latin typeface="Arial" panose="020B0604020202020204" pitchFamily="34" charset="0"/>
                <a:ea typeface="ヒラギノ角ゴ Pro W3" pitchFamily="-84" charset="-128"/>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9pPr>
          </a:lstStyle>
          <a:p>
            <a:fld id="{4845BEE5-C650-4761-B5A4-794E72225375}" type="slidenum">
              <a:rPr lang="en-US" altLang="nb-NO" sz="1200"/>
              <a:pPr/>
              <a:t>1</a:t>
            </a:fld>
            <a:endParaRPr lang="en-US" altLang="nb-NO" sz="1200"/>
          </a:p>
        </p:txBody>
      </p:sp>
      <p:sp>
        <p:nvSpPr>
          <p:cNvPr id="18434" name="Rectangle 2">
            <a:extLst>
              <a:ext uri="{FF2B5EF4-FFF2-40B4-BE49-F238E27FC236}">
                <a16:creationId xmlns:a16="http://schemas.microsoft.com/office/drawing/2014/main" id="{3BEA47DF-DD41-4A6A-B353-878812E7AA8B}"/>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1A914C2C-9830-41CE-9C97-E9F837CEDB5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nb-NO">
              <a:latin typeface="Arial" panose="020B0604020202020204" pitchFamily="34" charset="0"/>
              <a:ea typeface="ヒラギノ角ゴ Pro W3"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a:extLst>
              <a:ext uri="{FF2B5EF4-FFF2-40B4-BE49-F238E27FC236}">
                <a16:creationId xmlns:a16="http://schemas.microsoft.com/office/drawing/2014/main" id="{EA524315-BB3F-4EA9-8EAA-8F9ADEEBF5C2}"/>
              </a:ext>
            </a:extLst>
          </p:cNvPr>
          <p:cNvSpPr>
            <a:spLocks noGrp="1" noRot="1" noChangeAspect="1"/>
          </p:cNvSpPr>
          <p:nvPr>
            <p:ph type="sldImg"/>
          </p:nvPr>
        </p:nvSpPr>
        <p:spPr>
          <a:ln/>
        </p:spPr>
      </p:sp>
      <p:sp>
        <p:nvSpPr>
          <p:cNvPr id="24578" name="Notes Placeholder 2">
            <a:extLst>
              <a:ext uri="{FF2B5EF4-FFF2-40B4-BE49-F238E27FC236}">
                <a16:creationId xmlns:a16="http://schemas.microsoft.com/office/drawing/2014/main" id="{1375B7BC-E006-41D0-A81B-65366B434E9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b-NO" altLang="nb-NO">
              <a:latin typeface="Arial" panose="020B0604020202020204" pitchFamily="34" charset="0"/>
              <a:ea typeface="ヒラギノ角ゴ Pro W3" pitchFamily="-84" charset="-128"/>
            </a:endParaRPr>
          </a:p>
        </p:txBody>
      </p:sp>
      <p:sp>
        <p:nvSpPr>
          <p:cNvPr id="24579" name="Slide Number Placeholder 3">
            <a:extLst>
              <a:ext uri="{FF2B5EF4-FFF2-40B4-BE49-F238E27FC236}">
                <a16:creationId xmlns:a16="http://schemas.microsoft.com/office/drawing/2014/main" id="{8A51CADB-23E2-4B92-A977-B06B06A0454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2400">
                <a:solidFill>
                  <a:schemeClr val="tx1"/>
                </a:solidFill>
                <a:latin typeface="Arial" panose="020B0604020202020204" pitchFamily="34" charset="0"/>
                <a:ea typeface="ヒラギノ角ゴ Pro W3" pitchFamily="-84" charset="-128"/>
              </a:defRPr>
            </a:lvl1pPr>
            <a:lvl2pPr marL="742950" indent="-285750" defTabSz="931863" eaLnBrk="0" hangingPunct="0">
              <a:defRPr sz="2400">
                <a:solidFill>
                  <a:schemeClr val="tx1"/>
                </a:solidFill>
                <a:latin typeface="Arial" panose="020B0604020202020204" pitchFamily="34" charset="0"/>
                <a:ea typeface="ヒラギノ角ゴ Pro W3" pitchFamily="-84" charset="-128"/>
              </a:defRPr>
            </a:lvl2pPr>
            <a:lvl3pPr marL="1143000" indent="-228600" defTabSz="931863" eaLnBrk="0" hangingPunct="0">
              <a:defRPr sz="2400">
                <a:solidFill>
                  <a:schemeClr val="tx1"/>
                </a:solidFill>
                <a:latin typeface="Arial" panose="020B0604020202020204" pitchFamily="34" charset="0"/>
                <a:ea typeface="ヒラギノ角ゴ Pro W3" pitchFamily="-84" charset="-128"/>
              </a:defRPr>
            </a:lvl3pPr>
            <a:lvl4pPr marL="1600200" indent="-228600" defTabSz="931863" eaLnBrk="0" hangingPunct="0">
              <a:defRPr sz="2400">
                <a:solidFill>
                  <a:schemeClr val="tx1"/>
                </a:solidFill>
                <a:latin typeface="Arial" panose="020B0604020202020204" pitchFamily="34" charset="0"/>
                <a:ea typeface="ヒラギノ角ゴ Pro W3" pitchFamily="-84" charset="-128"/>
              </a:defRPr>
            </a:lvl4pPr>
            <a:lvl5pPr marL="2057400" indent="-228600" defTabSz="931863" eaLnBrk="0" hangingPunct="0">
              <a:defRPr sz="2400">
                <a:solidFill>
                  <a:schemeClr val="tx1"/>
                </a:solidFill>
                <a:latin typeface="Arial" panose="020B0604020202020204" pitchFamily="34" charset="0"/>
                <a:ea typeface="ヒラギノ角ゴ Pro W3" pitchFamily="-84" charset="-128"/>
              </a:defRPr>
            </a:lvl5pPr>
            <a:lvl6pPr marL="2514600" indent="-228600" defTabSz="931863"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6pPr>
            <a:lvl7pPr marL="2971800" indent="-228600" defTabSz="931863"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7pPr>
            <a:lvl8pPr marL="3429000" indent="-228600" defTabSz="931863"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8pPr>
            <a:lvl9pPr marL="3886200" indent="-228600" defTabSz="931863"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9pPr>
          </a:lstStyle>
          <a:p>
            <a:fld id="{C4E21A5A-791E-4A1E-AEDA-F215C31EEE30}" type="slidenum">
              <a:rPr lang="en-US" altLang="nb-NO" sz="1200"/>
              <a:pPr/>
              <a:t>2</a:t>
            </a:fld>
            <a:endParaRPr lang="en-US" altLang="nb-NO"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itle 1"/>
          <p:cNvSpPr>
            <a:spLocks noGrp="1"/>
          </p:cNvSpPr>
          <p:nvPr>
            <p:ph type="ctrTitle"/>
          </p:nvPr>
        </p:nvSpPr>
        <p:spPr>
          <a:xfrm>
            <a:off x="-76200" y="3429000"/>
            <a:ext cx="9296400" cy="990600"/>
          </a:xfrm>
          <a:prstGeom prst="rect">
            <a:avLst/>
          </a:prstGeom>
          <a:solidFill>
            <a:srgbClr val="00AEEF"/>
          </a:solidFill>
          <a:effectLst>
            <a:outerShdw blurRad="57150" dist="50800" dir="2700000" algn="tl" rotWithShape="0">
              <a:srgbClr val="000000">
                <a:alpha val="40000"/>
              </a:srgbClr>
            </a:outerShdw>
          </a:effectLst>
        </p:spPr>
        <p:txBody>
          <a:bodyPr lIns="548640" tIns="0" rIns="0" bIns="91440" anchor="b" anchorCtr="0">
            <a:noAutofit/>
          </a:bodyPr>
          <a:lstStyle>
            <a:lvl1pPr algn="l">
              <a:defRPr sz="4400" b="0" i="0">
                <a:solidFill>
                  <a:schemeClr val="bg1"/>
                </a:solidFill>
                <a:latin typeface="Arial Narrow"/>
                <a:cs typeface="Arial Narrow"/>
              </a:defRPr>
            </a:lvl1pPr>
          </a:lstStyle>
          <a:p>
            <a:r>
              <a:rPr lang="en-US"/>
              <a:t>Click to edit Master title style</a:t>
            </a:r>
            <a:endParaRPr lang="en-US" dirty="0"/>
          </a:p>
        </p:txBody>
      </p:sp>
      <p:sp>
        <p:nvSpPr>
          <p:cNvPr id="8" name="Subtitle 2"/>
          <p:cNvSpPr>
            <a:spLocks noGrp="1"/>
          </p:cNvSpPr>
          <p:nvPr>
            <p:ph type="subTitle" idx="1"/>
          </p:nvPr>
        </p:nvSpPr>
        <p:spPr>
          <a:xfrm>
            <a:off x="533400" y="4611744"/>
            <a:ext cx="6400800" cy="950856"/>
          </a:xfrm>
          <a:prstGeom prst="rect">
            <a:avLst/>
          </a:prstGeom>
        </p:spPr>
        <p:txBody>
          <a:bodyPr lIns="0" tIns="0" rIns="0" bIns="0">
            <a:normAutofit/>
          </a:bodyPr>
          <a:lstStyle>
            <a:lvl1pPr marL="0" indent="0" algn="l">
              <a:buNone/>
              <a:defRPr sz="2200">
                <a:solidFill>
                  <a:srgbClr val="00AEEF"/>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677148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6DE503-1CB2-405D-B8D8-6B2EF1489109}"/>
              </a:ext>
            </a:extLst>
          </p:cNvPr>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a:p>
        </p:txBody>
      </p:sp>
      <p:sp>
        <p:nvSpPr>
          <p:cNvPr id="5" name="Rectangle 5">
            <a:extLst>
              <a:ext uri="{FF2B5EF4-FFF2-40B4-BE49-F238E27FC236}">
                <a16:creationId xmlns:a16="http://schemas.microsoft.com/office/drawing/2014/main" id="{E6546FE7-46A4-4A66-B65C-E2003B52B03F}"/>
              </a:ext>
            </a:extLst>
          </p:cNvPr>
          <p:cNvSpPr>
            <a:spLocks noChangeArrowheads="1"/>
          </p:cNvSpPr>
          <p:nvPr userDrawn="1"/>
        </p:nvSpPr>
        <p:spPr bwMode="auto">
          <a:xfrm>
            <a:off x="-76200" y="457200"/>
            <a:ext cx="9296400" cy="533400"/>
          </a:xfrm>
          <a:prstGeom prst="rect">
            <a:avLst/>
          </a:prstGeom>
          <a:solidFill>
            <a:srgbClr val="009999"/>
          </a:solidFill>
          <a:ln>
            <a:noFill/>
          </a:ln>
          <a:effectLst>
            <a:outerShdw blurRad="88900" dist="61087" dir="54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defRPr/>
            </a:pPr>
            <a:endParaRPr lang="en-US">
              <a:solidFill>
                <a:schemeClr val="lt1"/>
              </a:solidFill>
              <a:latin typeface="+mn-lt"/>
              <a:ea typeface="+mn-ea"/>
            </a:endParaRPr>
          </a:p>
        </p:txBody>
      </p:sp>
      <p:sp>
        <p:nvSpPr>
          <p:cNvPr id="2" name="Title 1"/>
          <p:cNvSpPr>
            <a:spLocks noGrp="1"/>
          </p:cNvSpPr>
          <p:nvPr>
            <p:ph type="title"/>
          </p:nvPr>
        </p:nvSpPr>
        <p:spPr>
          <a:xfrm>
            <a:off x="381000" y="457200"/>
            <a:ext cx="8763000" cy="533400"/>
          </a:xfrm>
          <a:prstGeom prst="rect">
            <a:avLst/>
          </a:prstGeom>
        </p:spPr>
        <p:txBody>
          <a:bodyPr lIns="0" tIns="0" rIns="0" bIns="0" anchor="ctr" anchorCtr="0"/>
          <a:lstStyle>
            <a:lvl1pPr algn="l">
              <a:defRPr sz="2000">
                <a:solidFill>
                  <a:schemeClr val="bg1"/>
                </a:solidFill>
                <a:latin typeface="Arial Narrow"/>
                <a:cs typeface="Arial Narrow"/>
              </a:defRPr>
            </a:lvl1pPr>
          </a:lstStyle>
          <a:p>
            <a:r>
              <a:rPr lang="en-US"/>
              <a:t>Click to edit Master title style</a:t>
            </a:r>
            <a:endParaRPr lang="en-US" dirty="0"/>
          </a:p>
        </p:txBody>
      </p:sp>
      <p:sp>
        <p:nvSpPr>
          <p:cNvPr id="3" name="Content Placeholder 2"/>
          <p:cNvSpPr>
            <a:spLocks noGrp="1"/>
          </p:cNvSpPr>
          <p:nvPr>
            <p:ph idx="1"/>
          </p:nvPr>
        </p:nvSpPr>
        <p:spPr>
          <a:xfrm>
            <a:off x="457200" y="1219200"/>
            <a:ext cx="82296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84545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0DE38E1-2BEB-47D2-B2D6-30A9A37AB3B0}"/>
              </a:ext>
            </a:extLst>
          </p:cNvPr>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a:p>
        </p:txBody>
      </p:sp>
      <p:sp>
        <p:nvSpPr>
          <p:cNvPr id="5" name="Rectangle 5">
            <a:extLst>
              <a:ext uri="{FF2B5EF4-FFF2-40B4-BE49-F238E27FC236}">
                <a16:creationId xmlns:a16="http://schemas.microsoft.com/office/drawing/2014/main" id="{EAE85B9D-848B-4F1A-B54A-69331C138912}"/>
              </a:ext>
            </a:extLst>
          </p:cNvPr>
          <p:cNvSpPr>
            <a:spLocks noChangeArrowheads="1"/>
          </p:cNvSpPr>
          <p:nvPr userDrawn="1"/>
        </p:nvSpPr>
        <p:spPr bwMode="auto">
          <a:xfrm>
            <a:off x="-76200" y="457200"/>
            <a:ext cx="9296400" cy="533400"/>
          </a:xfrm>
          <a:prstGeom prst="rect">
            <a:avLst/>
          </a:prstGeom>
          <a:solidFill>
            <a:srgbClr val="FF7600"/>
          </a:solidFill>
          <a:ln>
            <a:noFill/>
          </a:ln>
          <a:effectLst>
            <a:outerShdw blurRad="88900" dist="61087" dir="54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defRPr/>
            </a:pPr>
            <a:endParaRPr lang="en-US">
              <a:solidFill>
                <a:schemeClr val="lt1"/>
              </a:solidFill>
              <a:latin typeface="+mn-lt"/>
              <a:ea typeface="+mn-ea"/>
            </a:endParaRPr>
          </a:p>
        </p:txBody>
      </p:sp>
      <p:sp>
        <p:nvSpPr>
          <p:cNvPr id="2" name="Title 1"/>
          <p:cNvSpPr>
            <a:spLocks noGrp="1"/>
          </p:cNvSpPr>
          <p:nvPr>
            <p:ph type="title"/>
          </p:nvPr>
        </p:nvSpPr>
        <p:spPr>
          <a:xfrm>
            <a:off x="381000" y="457200"/>
            <a:ext cx="8763000" cy="533400"/>
          </a:xfrm>
          <a:prstGeom prst="rect">
            <a:avLst/>
          </a:prstGeom>
        </p:spPr>
        <p:txBody>
          <a:bodyPr lIns="0" tIns="0" rIns="0" bIns="0" anchor="ctr" anchorCtr="0"/>
          <a:lstStyle>
            <a:lvl1pPr algn="l">
              <a:defRPr sz="2000">
                <a:solidFill>
                  <a:schemeClr val="bg1"/>
                </a:solidFill>
                <a:latin typeface="Arial Narrow"/>
                <a:cs typeface="Arial Narrow"/>
              </a:defRPr>
            </a:lvl1pPr>
          </a:lstStyle>
          <a:p>
            <a:r>
              <a:rPr lang="en-US"/>
              <a:t>Click to edit Master title style</a:t>
            </a:r>
            <a:endParaRPr lang="en-US" dirty="0"/>
          </a:p>
        </p:txBody>
      </p:sp>
      <p:sp>
        <p:nvSpPr>
          <p:cNvPr id="3" name="Content Placeholder 2"/>
          <p:cNvSpPr>
            <a:spLocks noGrp="1"/>
          </p:cNvSpPr>
          <p:nvPr>
            <p:ph idx="1"/>
          </p:nvPr>
        </p:nvSpPr>
        <p:spPr>
          <a:xfrm>
            <a:off x="457200" y="1219200"/>
            <a:ext cx="82296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186723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itle 1"/>
          <p:cNvSpPr>
            <a:spLocks noGrp="1"/>
          </p:cNvSpPr>
          <p:nvPr>
            <p:ph type="title"/>
          </p:nvPr>
        </p:nvSpPr>
        <p:spPr>
          <a:xfrm>
            <a:off x="381000" y="228600"/>
            <a:ext cx="8763000" cy="533400"/>
          </a:xfrm>
          <a:prstGeom prst="rect">
            <a:avLst/>
          </a:prstGeom>
        </p:spPr>
        <p:txBody>
          <a:bodyPr lIns="0" tIns="0" rIns="0" bIns="0" anchor="ctr" anchorCtr="0"/>
          <a:lstStyle>
            <a:lvl1pPr algn="l">
              <a:defRPr sz="1800">
                <a:solidFill>
                  <a:schemeClr val="bg1">
                    <a:lumMod val="85000"/>
                  </a:schemeClr>
                </a:solidFill>
                <a:latin typeface="Arial Narrow"/>
                <a:cs typeface="Arial Narrow"/>
              </a:defRPr>
            </a:lvl1pPr>
          </a:lstStyle>
          <a:p>
            <a:r>
              <a:rPr lang="en-US"/>
              <a:t>Click to edit Master title style</a:t>
            </a:r>
            <a:endParaRPr lang="en-US" dirty="0"/>
          </a:p>
        </p:txBody>
      </p:sp>
    </p:spTree>
    <p:extLst>
      <p:ext uri="{BB962C8B-B14F-4D97-AF65-F5344CB8AC3E}">
        <p14:creationId xmlns:p14="http://schemas.microsoft.com/office/powerpoint/2010/main" val="17185651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0" i="0" cap="all">
                <a:latin typeface="Arial Narrow"/>
                <a:cs typeface="Arial Narrow"/>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Georgia"/>
                <a:cs typeface="Georgia"/>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3850538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3600">
                <a:latin typeface="Arial Narrow"/>
                <a:cs typeface="Arial Narrow"/>
              </a:defRPr>
            </a:lvl1pPr>
          </a:lstStyle>
          <a:p>
            <a:r>
              <a:rPr lang="en-US"/>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Georgia"/>
                <a:cs typeface="Georgia"/>
              </a:defRPr>
            </a:lvl1pPr>
            <a:lvl2pPr>
              <a:defRPr sz="2400">
                <a:latin typeface="Georgia"/>
                <a:cs typeface="Georgia"/>
              </a:defRPr>
            </a:lvl2pPr>
            <a:lvl3pPr>
              <a:defRPr sz="2000">
                <a:latin typeface="Georgia"/>
                <a:cs typeface="Georgia"/>
              </a:defRPr>
            </a:lvl3pPr>
            <a:lvl4pPr>
              <a:defRPr sz="1800">
                <a:latin typeface="Georgia"/>
                <a:cs typeface="Georgia"/>
              </a:defRPr>
            </a:lvl4pPr>
            <a:lvl5pPr>
              <a:defRPr sz="1800">
                <a:latin typeface="Georgia"/>
                <a:cs typeface="Georgia"/>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Georgia"/>
                <a:cs typeface="Georgia"/>
              </a:defRPr>
            </a:lvl1pPr>
            <a:lvl2pPr>
              <a:defRPr sz="2400">
                <a:latin typeface="Georgia"/>
                <a:cs typeface="Georgia"/>
              </a:defRPr>
            </a:lvl2pPr>
            <a:lvl3pPr>
              <a:defRPr sz="2000">
                <a:latin typeface="Georgia"/>
                <a:cs typeface="Georgia"/>
              </a:defRPr>
            </a:lvl3pPr>
            <a:lvl4pPr>
              <a:defRPr sz="1800">
                <a:latin typeface="Georgia"/>
                <a:cs typeface="Georgia"/>
              </a:defRPr>
            </a:lvl4pPr>
            <a:lvl5pPr>
              <a:defRPr sz="1800">
                <a:latin typeface="Georgia"/>
                <a:cs typeface="Georgia"/>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03074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3600">
                <a:latin typeface="Arial Narrow"/>
                <a:cs typeface="Arial Narrow"/>
              </a:defRPr>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Georgia"/>
                <a:cs typeface="Georgia"/>
              </a:defRPr>
            </a:lvl1pPr>
            <a:lvl2pPr>
              <a:defRPr sz="2000">
                <a:latin typeface="Georgia"/>
                <a:cs typeface="Georgia"/>
              </a:defRPr>
            </a:lvl2pPr>
            <a:lvl3pPr>
              <a:defRPr sz="1800">
                <a:latin typeface="Georgia"/>
                <a:cs typeface="Georgia"/>
              </a:defRPr>
            </a:lvl3pPr>
            <a:lvl4pPr>
              <a:defRPr sz="1600">
                <a:latin typeface="Georgia"/>
                <a:cs typeface="Georgia"/>
              </a:defRPr>
            </a:lvl4pPr>
            <a:lvl5pPr>
              <a:defRPr sz="1600">
                <a:latin typeface="Georgia"/>
                <a:cs typeface="Georgia"/>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Georgia"/>
                <a:cs typeface="Georgia"/>
              </a:defRPr>
            </a:lvl1pPr>
            <a:lvl2pPr>
              <a:defRPr sz="2000">
                <a:latin typeface="Georgia"/>
                <a:cs typeface="Georgia"/>
              </a:defRPr>
            </a:lvl2pPr>
            <a:lvl3pPr>
              <a:defRPr sz="1800">
                <a:latin typeface="Georgia"/>
                <a:cs typeface="Georgia"/>
              </a:defRPr>
            </a:lvl3pPr>
            <a:lvl4pPr>
              <a:defRPr sz="1600">
                <a:latin typeface="Georgia"/>
                <a:cs typeface="Georgia"/>
              </a:defRPr>
            </a:lvl4pPr>
            <a:lvl5pPr>
              <a:defRPr sz="1600">
                <a:latin typeface="Georgia"/>
                <a:cs typeface="Georgia"/>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48245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sz="3600">
                <a:latin typeface="Arial Narrow"/>
                <a:cs typeface="Arial Narrow"/>
              </a:defRPr>
            </a:lvl1pPr>
          </a:lstStyle>
          <a:p>
            <a:r>
              <a:rPr lang="en-US"/>
              <a:t>Click to edit Master title style</a:t>
            </a:r>
            <a:endParaRPr lang="en-US" dirty="0"/>
          </a:p>
        </p:txBody>
      </p:sp>
    </p:spTree>
    <p:extLst>
      <p:ext uri="{BB962C8B-B14F-4D97-AF65-F5344CB8AC3E}">
        <p14:creationId xmlns:p14="http://schemas.microsoft.com/office/powerpoint/2010/main" val="33381388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68774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atin typeface="Arial Narrow"/>
                <a:cs typeface="Arial Narrow"/>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Georgia"/>
                <a:cs typeface="Georgia"/>
              </a:defRPr>
            </a:lvl1pPr>
            <a:lvl2pPr>
              <a:defRPr sz="2800">
                <a:latin typeface="Georgia"/>
                <a:cs typeface="Georgia"/>
              </a:defRPr>
            </a:lvl2pPr>
            <a:lvl3pPr>
              <a:defRPr sz="2400">
                <a:latin typeface="Georgia"/>
                <a:cs typeface="Georgia"/>
              </a:defRPr>
            </a:lvl3pPr>
            <a:lvl4pPr>
              <a:defRPr sz="2000">
                <a:latin typeface="Georgia"/>
                <a:cs typeface="Georgia"/>
              </a:defRPr>
            </a:lvl4pPr>
            <a:lvl5pPr>
              <a:defRPr sz="2000">
                <a:latin typeface="Georgia"/>
                <a:cs typeface="Georgia"/>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Georgia"/>
                <a:cs typeface="Georgi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21315856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atin typeface="Arial Narrow"/>
                <a:cs typeface="Arial Narrow"/>
              </a:defRPr>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Georgia"/>
                <a:cs typeface="Georgi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217983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7" name="Title 1"/>
          <p:cNvSpPr>
            <a:spLocks noGrp="1"/>
          </p:cNvSpPr>
          <p:nvPr>
            <p:ph type="ctrTitle"/>
          </p:nvPr>
        </p:nvSpPr>
        <p:spPr>
          <a:xfrm>
            <a:off x="-76200" y="3429000"/>
            <a:ext cx="9296400" cy="990600"/>
          </a:xfrm>
          <a:prstGeom prst="rect">
            <a:avLst/>
          </a:prstGeom>
          <a:solidFill>
            <a:srgbClr val="005DAA"/>
          </a:solidFill>
          <a:effectLst>
            <a:outerShdw blurRad="57150" dist="50800" dir="2700000" algn="tl" rotWithShape="0">
              <a:srgbClr val="000000">
                <a:alpha val="40000"/>
              </a:srgbClr>
            </a:outerShdw>
          </a:effectLst>
        </p:spPr>
        <p:txBody>
          <a:bodyPr lIns="548640" tIns="0" rIns="0" bIns="91440" anchor="b" anchorCtr="0">
            <a:noAutofit/>
          </a:bodyPr>
          <a:lstStyle>
            <a:lvl1pPr algn="l">
              <a:defRPr sz="4400" b="0" i="0">
                <a:solidFill>
                  <a:schemeClr val="bg1"/>
                </a:solidFill>
                <a:latin typeface="Arial Narrow"/>
                <a:cs typeface="Arial Narrow"/>
              </a:defRPr>
            </a:lvl1pPr>
          </a:lstStyle>
          <a:p>
            <a:r>
              <a:rPr lang="en-US"/>
              <a:t>Click to edit Master title style</a:t>
            </a:r>
            <a:endParaRPr lang="en-US" dirty="0"/>
          </a:p>
        </p:txBody>
      </p:sp>
      <p:sp>
        <p:nvSpPr>
          <p:cNvPr id="8" name="Subtitle 2"/>
          <p:cNvSpPr>
            <a:spLocks noGrp="1"/>
          </p:cNvSpPr>
          <p:nvPr>
            <p:ph type="subTitle" idx="1"/>
          </p:nvPr>
        </p:nvSpPr>
        <p:spPr>
          <a:xfrm>
            <a:off x="533400" y="4611744"/>
            <a:ext cx="6400800" cy="950856"/>
          </a:xfrm>
          <a:prstGeom prst="rect">
            <a:avLst/>
          </a:prstGeom>
        </p:spPr>
        <p:txBody>
          <a:bodyPr lIns="0" tIns="0" rIns="0" bIns="0">
            <a:normAutofit/>
          </a:bodyPr>
          <a:lstStyle>
            <a:lvl1pPr marL="0" indent="0" algn="l">
              <a:buNone/>
              <a:defRPr sz="2200">
                <a:solidFill>
                  <a:srgbClr val="005DAA"/>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9387829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539168769"/>
      </p:ext>
    </p:extLst>
  </p:cSld>
  <p:clrMapOvr>
    <a:masterClrMapping/>
  </p:clrMapOvr>
  <p:transition spd="slow"/>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5264698"/>
      </p:ext>
    </p:extLst>
  </p:cSld>
  <p:clrMapOvr>
    <a:masterClrMapping/>
  </p:clrMapOvr>
  <p:transition spd="slow"/>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80C40DCE-A2C8-4EC0-96CC-3D81596B5D07}"/>
              </a:ext>
            </a:extLst>
          </p:cNvPr>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a:p>
        </p:txBody>
      </p:sp>
      <p:sp>
        <p:nvSpPr>
          <p:cNvPr id="4" name="Rectangle 4">
            <a:extLst>
              <a:ext uri="{FF2B5EF4-FFF2-40B4-BE49-F238E27FC236}">
                <a16:creationId xmlns:a16="http://schemas.microsoft.com/office/drawing/2014/main" id="{CEF055E6-B486-404D-9F2B-CEB29FDDCB1B}"/>
              </a:ext>
            </a:extLst>
          </p:cNvPr>
          <p:cNvSpPr>
            <a:spLocks noChangeArrowheads="1"/>
          </p:cNvSpPr>
          <p:nvPr userDrawn="1"/>
        </p:nvSpPr>
        <p:spPr bwMode="auto">
          <a:xfrm>
            <a:off x="-152400" y="2667000"/>
            <a:ext cx="9525000" cy="1600200"/>
          </a:xfrm>
          <a:prstGeom prst="rect">
            <a:avLst/>
          </a:prstGeom>
          <a:solidFill>
            <a:schemeClr val="accent1"/>
          </a:solidFill>
          <a:ln>
            <a:noFill/>
          </a:ln>
          <a:effectLst>
            <a:outerShdw blurRad="88900" dist="61087" dir="5400000" rotWithShape="0">
              <a:srgbClr val="808080">
                <a:alpha val="45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defRPr/>
            </a:pPr>
            <a:endParaRPr lang="en-US">
              <a:solidFill>
                <a:schemeClr val="lt1"/>
              </a:solidFill>
              <a:latin typeface="+mn-lt"/>
              <a:ea typeface="+mn-ea"/>
            </a:endParaRPr>
          </a:p>
        </p:txBody>
      </p:sp>
      <p:sp>
        <p:nvSpPr>
          <p:cNvPr id="2" name="Title 1"/>
          <p:cNvSpPr>
            <a:spLocks noGrp="1"/>
          </p:cNvSpPr>
          <p:nvPr>
            <p:ph type="ctrTitle"/>
          </p:nvPr>
        </p:nvSpPr>
        <p:spPr>
          <a:xfrm>
            <a:off x="152400" y="2667000"/>
            <a:ext cx="8839200" cy="1600200"/>
          </a:xfrm>
          <a:prstGeom prst="rect">
            <a:avLst/>
          </a:prstGeom>
        </p:spPr>
        <p:txBody>
          <a:bodyPr lIns="0" tIns="0" rIns="0" bIns="0" anchor="ctr" anchorCtr="0"/>
          <a:lstStyle>
            <a:lvl1pPr>
              <a:defRPr sz="3200">
                <a:solidFill>
                  <a:schemeClr val="bg1"/>
                </a:solidFill>
                <a:latin typeface="Arial Narrow"/>
                <a:cs typeface="Arial Narrow"/>
              </a:defRPr>
            </a:lvl1pPr>
          </a:lstStyle>
          <a:p>
            <a:r>
              <a:rPr lang="en-US"/>
              <a:t>Click to edit Master title style</a:t>
            </a:r>
            <a:endParaRPr lang="en-US" dirty="0"/>
          </a:p>
        </p:txBody>
      </p:sp>
    </p:spTree>
    <p:extLst>
      <p:ext uri="{BB962C8B-B14F-4D97-AF65-F5344CB8AC3E}">
        <p14:creationId xmlns:p14="http://schemas.microsoft.com/office/powerpoint/2010/main" val="24864690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390BDD24-FB2F-4837-9E13-5D61F815F5C5}"/>
              </a:ext>
            </a:extLst>
          </p:cNvPr>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a:p>
        </p:txBody>
      </p:sp>
      <p:sp>
        <p:nvSpPr>
          <p:cNvPr id="4" name="Rectangle 4">
            <a:extLst>
              <a:ext uri="{FF2B5EF4-FFF2-40B4-BE49-F238E27FC236}">
                <a16:creationId xmlns:a16="http://schemas.microsoft.com/office/drawing/2014/main" id="{555F21B7-EDAD-450B-B919-3FE607D8D9F9}"/>
              </a:ext>
            </a:extLst>
          </p:cNvPr>
          <p:cNvSpPr>
            <a:spLocks noChangeArrowheads="1"/>
          </p:cNvSpPr>
          <p:nvPr userDrawn="1"/>
        </p:nvSpPr>
        <p:spPr bwMode="auto">
          <a:xfrm>
            <a:off x="-152400" y="2667000"/>
            <a:ext cx="9525000" cy="1600200"/>
          </a:xfrm>
          <a:prstGeom prst="rect">
            <a:avLst/>
          </a:prstGeom>
          <a:solidFill>
            <a:srgbClr val="005DAA"/>
          </a:solidFill>
          <a:ln>
            <a:noFill/>
          </a:ln>
          <a:effectLst>
            <a:outerShdw blurRad="88900" dist="61087" dir="5400000" rotWithShape="0">
              <a:srgbClr val="808080">
                <a:alpha val="45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defRPr/>
            </a:pPr>
            <a:endParaRPr lang="en-US">
              <a:solidFill>
                <a:schemeClr val="lt1"/>
              </a:solidFill>
              <a:latin typeface="+mn-lt"/>
              <a:ea typeface="+mn-ea"/>
            </a:endParaRPr>
          </a:p>
        </p:txBody>
      </p:sp>
      <p:sp>
        <p:nvSpPr>
          <p:cNvPr id="2" name="Title 1"/>
          <p:cNvSpPr>
            <a:spLocks noGrp="1"/>
          </p:cNvSpPr>
          <p:nvPr>
            <p:ph type="ctrTitle"/>
          </p:nvPr>
        </p:nvSpPr>
        <p:spPr>
          <a:xfrm>
            <a:off x="152400" y="2667000"/>
            <a:ext cx="8839200" cy="1600200"/>
          </a:xfrm>
          <a:prstGeom prst="rect">
            <a:avLst/>
          </a:prstGeom>
        </p:spPr>
        <p:txBody>
          <a:bodyPr lIns="0" tIns="0" rIns="0" bIns="0" anchor="ctr" anchorCtr="0"/>
          <a:lstStyle>
            <a:lvl1pPr>
              <a:defRPr sz="3200">
                <a:solidFill>
                  <a:schemeClr val="bg1"/>
                </a:solidFill>
                <a:latin typeface="Arial Narrow"/>
                <a:cs typeface="Arial Narrow"/>
              </a:defRPr>
            </a:lvl1pPr>
          </a:lstStyle>
          <a:p>
            <a:r>
              <a:rPr lang="en-US"/>
              <a:t>Click to edit Master title style</a:t>
            </a:r>
            <a:endParaRPr lang="en-US" dirty="0"/>
          </a:p>
        </p:txBody>
      </p:sp>
    </p:spTree>
    <p:extLst>
      <p:ext uri="{BB962C8B-B14F-4D97-AF65-F5344CB8AC3E}">
        <p14:creationId xmlns:p14="http://schemas.microsoft.com/office/powerpoint/2010/main" val="15238660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7E49E096-C5CB-480E-883B-70E2B3839D6D}"/>
              </a:ext>
            </a:extLst>
          </p:cNvPr>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a:p>
        </p:txBody>
      </p:sp>
      <p:sp>
        <p:nvSpPr>
          <p:cNvPr id="4" name="Rectangle 4">
            <a:extLst>
              <a:ext uri="{FF2B5EF4-FFF2-40B4-BE49-F238E27FC236}">
                <a16:creationId xmlns:a16="http://schemas.microsoft.com/office/drawing/2014/main" id="{CB8A60D3-3E4D-456C-90B5-FAA7654AC5E9}"/>
              </a:ext>
            </a:extLst>
          </p:cNvPr>
          <p:cNvSpPr>
            <a:spLocks noChangeArrowheads="1"/>
          </p:cNvSpPr>
          <p:nvPr userDrawn="1"/>
        </p:nvSpPr>
        <p:spPr bwMode="auto">
          <a:xfrm>
            <a:off x="-152400" y="2667000"/>
            <a:ext cx="9525000" cy="1600200"/>
          </a:xfrm>
          <a:prstGeom prst="rect">
            <a:avLst/>
          </a:prstGeom>
          <a:solidFill>
            <a:schemeClr val="tx2"/>
          </a:solidFill>
          <a:ln>
            <a:noFill/>
          </a:ln>
          <a:effectLst>
            <a:outerShdw blurRad="88900" dist="61087" dir="5400000" rotWithShape="0">
              <a:srgbClr val="808080">
                <a:alpha val="45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defRPr/>
            </a:pPr>
            <a:endParaRPr lang="en-US">
              <a:solidFill>
                <a:schemeClr val="lt1"/>
              </a:solidFill>
              <a:latin typeface="+mn-lt"/>
              <a:ea typeface="+mn-ea"/>
            </a:endParaRPr>
          </a:p>
        </p:txBody>
      </p:sp>
      <p:sp>
        <p:nvSpPr>
          <p:cNvPr id="2" name="Title 1"/>
          <p:cNvSpPr>
            <a:spLocks noGrp="1"/>
          </p:cNvSpPr>
          <p:nvPr>
            <p:ph type="ctrTitle"/>
          </p:nvPr>
        </p:nvSpPr>
        <p:spPr>
          <a:xfrm>
            <a:off x="152400" y="2667000"/>
            <a:ext cx="8839200" cy="1600200"/>
          </a:xfrm>
          <a:prstGeom prst="rect">
            <a:avLst/>
          </a:prstGeom>
        </p:spPr>
        <p:txBody>
          <a:bodyPr lIns="0" tIns="0" rIns="0" bIns="0" anchor="ctr" anchorCtr="0"/>
          <a:lstStyle>
            <a:lvl1pPr>
              <a:defRPr sz="3200">
                <a:solidFill>
                  <a:schemeClr val="bg1"/>
                </a:solidFill>
                <a:latin typeface="Arial Narrow"/>
                <a:cs typeface="Arial Narrow"/>
              </a:defRPr>
            </a:lvl1pPr>
          </a:lstStyle>
          <a:p>
            <a:r>
              <a:rPr lang="en-US"/>
              <a:t>Click to edit Master title style</a:t>
            </a:r>
            <a:endParaRPr lang="en-US" dirty="0"/>
          </a:p>
        </p:txBody>
      </p:sp>
    </p:spTree>
    <p:extLst>
      <p:ext uri="{BB962C8B-B14F-4D97-AF65-F5344CB8AC3E}">
        <p14:creationId xmlns:p14="http://schemas.microsoft.com/office/powerpoint/2010/main" val="24484949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A511EEA3-6886-47F9-83C4-43A3BE34AB32}"/>
              </a:ext>
            </a:extLst>
          </p:cNvPr>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a:p>
        </p:txBody>
      </p:sp>
      <p:sp>
        <p:nvSpPr>
          <p:cNvPr id="4" name="Rectangle 4">
            <a:extLst>
              <a:ext uri="{FF2B5EF4-FFF2-40B4-BE49-F238E27FC236}">
                <a16:creationId xmlns:a16="http://schemas.microsoft.com/office/drawing/2014/main" id="{EF4197A0-D2EB-4391-BBE3-FB05896C9B17}"/>
              </a:ext>
            </a:extLst>
          </p:cNvPr>
          <p:cNvSpPr>
            <a:spLocks noChangeArrowheads="1"/>
          </p:cNvSpPr>
          <p:nvPr userDrawn="1"/>
        </p:nvSpPr>
        <p:spPr bwMode="auto">
          <a:xfrm>
            <a:off x="-152400" y="2667000"/>
            <a:ext cx="9525000" cy="1600200"/>
          </a:xfrm>
          <a:prstGeom prst="rect">
            <a:avLst/>
          </a:prstGeom>
          <a:solidFill>
            <a:srgbClr val="009999"/>
          </a:solidFill>
          <a:ln>
            <a:noFill/>
          </a:ln>
          <a:effectLst>
            <a:outerShdw blurRad="88900" dist="61087" dir="5400000" rotWithShape="0">
              <a:srgbClr val="808080">
                <a:alpha val="45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defRPr/>
            </a:pPr>
            <a:endParaRPr lang="en-US">
              <a:solidFill>
                <a:schemeClr val="lt1"/>
              </a:solidFill>
              <a:latin typeface="+mn-lt"/>
              <a:ea typeface="+mn-ea"/>
            </a:endParaRPr>
          </a:p>
        </p:txBody>
      </p:sp>
      <p:sp>
        <p:nvSpPr>
          <p:cNvPr id="2" name="Title 1"/>
          <p:cNvSpPr>
            <a:spLocks noGrp="1"/>
          </p:cNvSpPr>
          <p:nvPr>
            <p:ph type="ctrTitle"/>
          </p:nvPr>
        </p:nvSpPr>
        <p:spPr>
          <a:xfrm>
            <a:off x="152400" y="2667000"/>
            <a:ext cx="8839200" cy="1600200"/>
          </a:xfrm>
          <a:prstGeom prst="rect">
            <a:avLst/>
          </a:prstGeom>
        </p:spPr>
        <p:txBody>
          <a:bodyPr lIns="0" tIns="0" rIns="0" bIns="0" anchor="ctr" anchorCtr="0"/>
          <a:lstStyle>
            <a:lvl1pPr>
              <a:defRPr sz="3200">
                <a:solidFill>
                  <a:schemeClr val="bg1"/>
                </a:solidFill>
                <a:latin typeface="Arial Narrow"/>
                <a:cs typeface="Arial Narrow"/>
              </a:defRPr>
            </a:lvl1pPr>
          </a:lstStyle>
          <a:p>
            <a:r>
              <a:rPr lang="en-US"/>
              <a:t>Click to edit Master title style</a:t>
            </a:r>
            <a:endParaRPr lang="en-US" dirty="0"/>
          </a:p>
        </p:txBody>
      </p:sp>
    </p:spTree>
    <p:extLst>
      <p:ext uri="{BB962C8B-B14F-4D97-AF65-F5344CB8AC3E}">
        <p14:creationId xmlns:p14="http://schemas.microsoft.com/office/powerpoint/2010/main" val="30838683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8EB680D9-AB05-4CC2-AFD9-BD90D7825384}"/>
              </a:ext>
            </a:extLst>
          </p:cNvPr>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a:p>
        </p:txBody>
      </p:sp>
      <p:sp>
        <p:nvSpPr>
          <p:cNvPr id="4" name="Rectangle 4">
            <a:extLst>
              <a:ext uri="{FF2B5EF4-FFF2-40B4-BE49-F238E27FC236}">
                <a16:creationId xmlns:a16="http://schemas.microsoft.com/office/drawing/2014/main" id="{DFE26EAC-9BE0-48BC-B912-40EC6231DA73}"/>
              </a:ext>
            </a:extLst>
          </p:cNvPr>
          <p:cNvSpPr>
            <a:spLocks noChangeArrowheads="1"/>
          </p:cNvSpPr>
          <p:nvPr userDrawn="1"/>
        </p:nvSpPr>
        <p:spPr bwMode="auto">
          <a:xfrm>
            <a:off x="-152400" y="2667000"/>
            <a:ext cx="9525000" cy="1600200"/>
          </a:xfrm>
          <a:prstGeom prst="rect">
            <a:avLst/>
          </a:prstGeom>
          <a:solidFill>
            <a:srgbClr val="FF7600"/>
          </a:solidFill>
          <a:ln>
            <a:noFill/>
          </a:ln>
          <a:effectLst>
            <a:outerShdw blurRad="88900" dist="61087" dir="5400000" rotWithShape="0">
              <a:srgbClr val="808080">
                <a:alpha val="45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defRPr/>
            </a:pPr>
            <a:endParaRPr lang="en-US">
              <a:solidFill>
                <a:schemeClr val="lt1"/>
              </a:solidFill>
              <a:latin typeface="+mn-lt"/>
              <a:ea typeface="+mn-ea"/>
            </a:endParaRPr>
          </a:p>
        </p:txBody>
      </p:sp>
      <p:sp>
        <p:nvSpPr>
          <p:cNvPr id="2" name="Title 1"/>
          <p:cNvSpPr>
            <a:spLocks noGrp="1"/>
          </p:cNvSpPr>
          <p:nvPr>
            <p:ph type="ctrTitle"/>
          </p:nvPr>
        </p:nvSpPr>
        <p:spPr>
          <a:xfrm>
            <a:off x="152400" y="2667000"/>
            <a:ext cx="8839200" cy="1600200"/>
          </a:xfrm>
          <a:prstGeom prst="rect">
            <a:avLst/>
          </a:prstGeom>
        </p:spPr>
        <p:txBody>
          <a:bodyPr lIns="0" tIns="0" rIns="0" bIns="0" anchor="ctr" anchorCtr="0"/>
          <a:lstStyle>
            <a:lvl1pPr>
              <a:defRPr sz="3200">
                <a:solidFill>
                  <a:schemeClr val="bg1"/>
                </a:solidFill>
                <a:latin typeface="Arial Narrow"/>
                <a:cs typeface="Arial Narrow"/>
              </a:defRPr>
            </a:lvl1pPr>
          </a:lstStyle>
          <a:p>
            <a:r>
              <a:rPr lang="en-US"/>
              <a:t>Click to edit Master title style</a:t>
            </a:r>
            <a:endParaRPr lang="en-US" dirty="0"/>
          </a:p>
        </p:txBody>
      </p:sp>
    </p:spTree>
    <p:extLst>
      <p:ext uri="{BB962C8B-B14F-4D97-AF65-F5344CB8AC3E}">
        <p14:creationId xmlns:p14="http://schemas.microsoft.com/office/powerpoint/2010/main" val="10810527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37BB65F9-D94D-421F-8A15-3A591D380D46}"/>
              </a:ext>
            </a:extLst>
          </p:cNvPr>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a:p>
        </p:txBody>
      </p:sp>
      <p:sp>
        <p:nvSpPr>
          <p:cNvPr id="2" name="Title 1"/>
          <p:cNvSpPr>
            <a:spLocks noGrp="1"/>
          </p:cNvSpPr>
          <p:nvPr>
            <p:ph type="ctrTitle"/>
          </p:nvPr>
        </p:nvSpPr>
        <p:spPr>
          <a:xfrm>
            <a:off x="152400" y="2667000"/>
            <a:ext cx="8839200" cy="1600200"/>
          </a:xfrm>
          <a:prstGeom prst="rect">
            <a:avLst/>
          </a:prstGeom>
        </p:spPr>
        <p:txBody>
          <a:bodyPr lIns="0" tIns="0" rIns="0" bIns="0" anchor="ctr" anchorCtr="0"/>
          <a:lstStyle>
            <a:lvl1pPr>
              <a:defRPr sz="3200">
                <a:solidFill>
                  <a:schemeClr val="bg1"/>
                </a:solidFill>
                <a:latin typeface="Arial Narrow"/>
                <a:cs typeface="Arial Narrow"/>
              </a:defRPr>
            </a:lvl1pPr>
          </a:lstStyle>
          <a:p>
            <a:r>
              <a:rPr lang="en-US"/>
              <a:t>Click to edit Master title style</a:t>
            </a:r>
            <a:endParaRPr lang="en-US" dirty="0"/>
          </a:p>
        </p:txBody>
      </p:sp>
    </p:spTree>
    <p:extLst>
      <p:ext uri="{BB962C8B-B14F-4D97-AF65-F5344CB8AC3E}">
        <p14:creationId xmlns:p14="http://schemas.microsoft.com/office/powerpoint/2010/main" val="1179768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7" name="Title 1"/>
          <p:cNvSpPr>
            <a:spLocks noGrp="1"/>
          </p:cNvSpPr>
          <p:nvPr>
            <p:ph type="ctrTitle"/>
          </p:nvPr>
        </p:nvSpPr>
        <p:spPr>
          <a:xfrm>
            <a:off x="-76200" y="3429000"/>
            <a:ext cx="9296400" cy="990600"/>
          </a:xfrm>
          <a:prstGeom prst="rect">
            <a:avLst/>
          </a:prstGeom>
          <a:solidFill>
            <a:schemeClr val="tx2"/>
          </a:solidFill>
          <a:effectLst>
            <a:outerShdw blurRad="57150" dist="50800" dir="2700000" algn="tl" rotWithShape="0">
              <a:srgbClr val="000000">
                <a:alpha val="40000"/>
              </a:srgbClr>
            </a:outerShdw>
          </a:effectLst>
        </p:spPr>
        <p:txBody>
          <a:bodyPr lIns="548640" tIns="0" rIns="0" bIns="91440" anchor="b" anchorCtr="0">
            <a:noAutofit/>
          </a:bodyPr>
          <a:lstStyle>
            <a:lvl1pPr algn="l">
              <a:defRPr sz="4400" b="0" i="0">
                <a:solidFill>
                  <a:schemeClr val="bg1"/>
                </a:solidFill>
                <a:latin typeface="Arial Narrow"/>
                <a:cs typeface="Arial Narrow"/>
              </a:defRPr>
            </a:lvl1pPr>
          </a:lstStyle>
          <a:p>
            <a:r>
              <a:rPr lang="en-US"/>
              <a:t>Click to edit Master title style</a:t>
            </a:r>
            <a:endParaRPr lang="en-US" dirty="0"/>
          </a:p>
        </p:txBody>
      </p:sp>
      <p:sp>
        <p:nvSpPr>
          <p:cNvPr id="8" name="Subtitle 2"/>
          <p:cNvSpPr>
            <a:spLocks noGrp="1"/>
          </p:cNvSpPr>
          <p:nvPr>
            <p:ph type="subTitle" idx="1"/>
          </p:nvPr>
        </p:nvSpPr>
        <p:spPr>
          <a:xfrm>
            <a:off x="533400" y="4611744"/>
            <a:ext cx="6400800" cy="950856"/>
          </a:xfrm>
          <a:prstGeom prst="rect">
            <a:avLst/>
          </a:prstGeom>
        </p:spPr>
        <p:txBody>
          <a:bodyPr lIns="0" tIns="0" rIns="0" bIns="0">
            <a:normAutofit/>
          </a:bodyPr>
          <a:lstStyle>
            <a:lvl1pPr marL="0" indent="0" algn="l">
              <a:buNone/>
              <a:defRPr sz="2200">
                <a:solidFill>
                  <a:schemeClr val="tx2"/>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2202675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7" name="Title 1"/>
          <p:cNvSpPr>
            <a:spLocks noGrp="1"/>
          </p:cNvSpPr>
          <p:nvPr>
            <p:ph type="ctrTitle"/>
          </p:nvPr>
        </p:nvSpPr>
        <p:spPr>
          <a:xfrm>
            <a:off x="-76200" y="3429000"/>
            <a:ext cx="9296400" cy="990600"/>
          </a:xfrm>
          <a:prstGeom prst="rect">
            <a:avLst/>
          </a:prstGeom>
          <a:solidFill>
            <a:schemeClr val="accent3"/>
          </a:solidFill>
          <a:effectLst>
            <a:outerShdw blurRad="57150" dist="50800" dir="2700000" algn="tl" rotWithShape="0">
              <a:srgbClr val="000000">
                <a:alpha val="40000"/>
              </a:srgbClr>
            </a:outerShdw>
          </a:effectLst>
        </p:spPr>
        <p:txBody>
          <a:bodyPr lIns="548640" tIns="0" rIns="0" bIns="91440" anchor="b" anchorCtr="0">
            <a:noAutofit/>
          </a:bodyPr>
          <a:lstStyle>
            <a:lvl1pPr algn="l">
              <a:defRPr sz="4400" b="0" i="0">
                <a:solidFill>
                  <a:schemeClr val="bg1"/>
                </a:solidFill>
                <a:latin typeface="Arial Narrow"/>
                <a:cs typeface="Arial Narrow"/>
              </a:defRPr>
            </a:lvl1pPr>
          </a:lstStyle>
          <a:p>
            <a:r>
              <a:rPr lang="en-US"/>
              <a:t>Click to edit Master title style</a:t>
            </a:r>
            <a:endParaRPr lang="en-US" dirty="0"/>
          </a:p>
        </p:txBody>
      </p:sp>
      <p:sp>
        <p:nvSpPr>
          <p:cNvPr id="8" name="Subtitle 2"/>
          <p:cNvSpPr>
            <a:spLocks noGrp="1"/>
          </p:cNvSpPr>
          <p:nvPr>
            <p:ph type="subTitle" idx="1"/>
          </p:nvPr>
        </p:nvSpPr>
        <p:spPr>
          <a:xfrm>
            <a:off x="533400" y="4611744"/>
            <a:ext cx="6400800" cy="950856"/>
          </a:xfrm>
          <a:prstGeom prst="rect">
            <a:avLst/>
          </a:prstGeom>
        </p:spPr>
        <p:txBody>
          <a:bodyPr lIns="0" tIns="0" rIns="0" bIns="0">
            <a:normAutofit/>
          </a:bodyPr>
          <a:lstStyle>
            <a:lvl1pPr marL="0" indent="0" algn="l">
              <a:buNone/>
              <a:defRPr sz="2200">
                <a:solidFill>
                  <a:schemeClr val="accent3"/>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330822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7" name="Title 1"/>
          <p:cNvSpPr>
            <a:spLocks noGrp="1"/>
          </p:cNvSpPr>
          <p:nvPr>
            <p:ph type="ctrTitle"/>
          </p:nvPr>
        </p:nvSpPr>
        <p:spPr>
          <a:xfrm>
            <a:off x="-76200" y="3429000"/>
            <a:ext cx="9296400" cy="990600"/>
          </a:xfrm>
          <a:prstGeom prst="rect">
            <a:avLst/>
          </a:prstGeom>
          <a:solidFill>
            <a:schemeClr val="accent6"/>
          </a:solidFill>
          <a:effectLst>
            <a:outerShdw blurRad="57150" dist="50800" dir="2700000" algn="tl" rotWithShape="0">
              <a:srgbClr val="000000">
                <a:alpha val="40000"/>
              </a:srgbClr>
            </a:outerShdw>
          </a:effectLst>
        </p:spPr>
        <p:txBody>
          <a:bodyPr lIns="548640" tIns="0" rIns="0" bIns="91440" anchor="b" anchorCtr="0">
            <a:noAutofit/>
          </a:bodyPr>
          <a:lstStyle>
            <a:lvl1pPr algn="l">
              <a:defRPr sz="4400" b="0" i="0">
                <a:solidFill>
                  <a:schemeClr val="bg1"/>
                </a:solidFill>
                <a:latin typeface="Arial Narrow"/>
                <a:cs typeface="Arial Narrow"/>
              </a:defRPr>
            </a:lvl1pPr>
          </a:lstStyle>
          <a:p>
            <a:r>
              <a:rPr lang="en-US"/>
              <a:t>Click to edit Master title style</a:t>
            </a:r>
            <a:endParaRPr lang="en-US" dirty="0"/>
          </a:p>
        </p:txBody>
      </p:sp>
      <p:sp>
        <p:nvSpPr>
          <p:cNvPr id="8" name="Subtitle 2"/>
          <p:cNvSpPr>
            <a:spLocks noGrp="1"/>
          </p:cNvSpPr>
          <p:nvPr>
            <p:ph type="subTitle" idx="1"/>
          </p:nvPr>
        </p:nvSpPr>
        <p:spPr>
          <a:xfrm>
            <a:off x="533400" y="4611744"/>
            <a:ext cx="6400800" cy="950856"/>
          </a:xfrm>
          <a:prstGeom prst="rect">
            <a:avLst/>
          </a:prstGeom>
        </p:spPr>
        <p:txBody>
          <a:bodyPr lIns="0" tIns="0" rIns="0" bIns="0">
            <a:normAutofit/>
          </a:bodyPr>
          <a:lstStyle>
            <a:lvl1pPr marL="0" indent="0" algn="l">
              <a:buNone/>
              <a:defRPr sz="2200">
                <a:solidFill>
                  <a:schemeClr val="accent6"/>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975180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252858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CCCEFE8-BE9B-4713-AC0F-765FD2F877B9}"/>
              </a:ext>
            </a:extLst>
          </p:cNvPr>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a:p>
        </p:txBody>
      </p:sp>
      <p:sp>
        <p:nvSpPr>
          <p:cNvPr id="5" name="Rectangle 5">
            <a:extLst>
              <a:ext uri="{FF2B5EF4-FFF2-40B4-BE49-F238E27FC236}">
                <a16:creationId xmlns:a16="http://schemas.microsoft.com/office/drawing/2014/main" id="{AD475124-A4FD-48DA-AEBD-7CAA2343DA19}"/>
              </a:ext>
            </a:extLst>
          </p:cNvPr>
          <p:cNvSpPr>
            <a:spLocks noChangeArrowheads="1"/>
          </p:cNvSpPr>
          <p:nvPr userDrawn="1"/>
        </p:nvSpPr>
        <p:spPr bwMode="auto">
          <a:xfrm>
            <a:off x="-76200" y="457200"/>
            <a:ext cx="9296400" cy="533400"/>
          </a:xfrm>
          <a:prstGeom prst="rect">
            <a:avLst/>
          </a:prstGeom>
          <a:solidFill>
            <a:schemeClr val="accent1"/>
          </a:solidFill>
          <a:ln>
            <a:noFill/>
          </a:ln>
          <a:effectLst>
            <a:outerShdw blurRad="88900" dist="61087" dir="54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defRPr/>
            </a:pPr>
            <a:endParaRPr lang="en-US">
              <a:solidFill>
                <a:schemeClr val="lt1"/>
              </a:solidFill>
              <a:latin typeface="+mn-lt"/>
              <a:ea typeface="+mn-ea"/>
            </a:endParaRPr>
          </a:p>
        </p:txBody>
      </p:sp>
      <p:sp>
        <p:nvSpPr>
          <p:cNvPr id="2" name="Title 1"/>
          <p:cNvSpPr>
            <a:spLocks noGrp="1"/>
          </p:cNvSpPr>
          <p:nvPr>
            <p:ph type="title"/>
          </p:nvPr>
        </p:nvSpPr>
        <p:spPr>
          <a:xfrm>
            <a:off x="381000" y="457200"/>
            <a:ext cx="8763000" cy="533400"/>
          </a:xfrm>
          <a:prstGeom prst="rect">
            <a:avLst/>
          </a:prstGeom>
        </p:spPr>
        <p:txBody>
          <a:bodyPr lIns="0" tIns="0" rIns="0" bIns="0" anchor="ctr" anchorCtr="0"/>
          <a:lstStyle>
            <a:lvl1pPr algn="l">
              <a:defRPr sz="2000">
                <a:solidFill>
                  <a:schemeClr val="bg1"/>
                </a:solidFill>
                <a:latin typeface="Arial Narrow"/>
                <a:cs typeface="Arial Narrow"/>
              </a:defRPr>
            </a:lvl1pPr>
          </a:lstStyle>
          <a:p>
            <a:r>
              <a:rPr lang="en-US"/>
              <a:t>Click to edit Master title style</a:t>
            </a:r>
            <a:endParaRPr lang="en-US" dirty="0"/>
          </a:p>
        </p:txBody>
      </p:sp>
      <p:sp>
        <p:nvSpPr>
          <p:cNvPr id="3" name="Content Placeholder 2"/>
          <p:cNvSpPr>
            <a:spLocks noGrp="1"/>
          </p:cNvSpPr>
          <p:nvPr>
            <p:ph idx="1"/>
          </p:nvPr>
        </p:nvSpPr>
        <p:spPr>
          <a:xfrm>
            <a:off x="457200" y="1219200"/>
            <a:ext cx="82296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79019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C551241-B49A-4766-953F-C06FAFE560DB}"/>
              </a:ext>
            </a:extLst>
          </p:cNvPr>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a:p>
        </p:txBody>
      </p:sp>
      <p:sp>
        <p:nvSpPr>
          <p:cNvPr id="5" name="Rectangle 5">
            <a:extLst>
              <a:ext uri="{FF2B5EF4-FFF2-40B4-BE49-F238E27FC236}">
                <a16:creationId xmlns:a16="http://schemas.microsoft.com/office/drawing/2014/main" id="{10F18558-4AD8-48A9-B40E-CE8E9C04AD7C}"/>
              </a:ext>
            </a:extLst>
          </p:cNvPr>
          <p:cNvSpPr>
            <a:spLocks noChangeArrowheads="1"/>
          </p:cNvSpPr>
          <p:nvPr userDrawn="1"/>
        </p:nvSpPr>
        <p:spPr bwMode="auto">
          <a:xfrm>
            <a:off x="-76200" y="457200"/>
            <a:ext cx="9296400" cy="533400"/>
          </a:xfrm>
          <a:prstGeom prst="rect">
            <a:avLst/>
          </a:prstGeom>
          <a:solidFill>
            <a:srgbClr val="005DAA"/>
          </a:solidFill>
          <a:ln>
            <a:noFill/>
          </a:ln>
          <a:effectLst>
            <a:outerShdw blurRad="88900" dist="61087" dir="54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defRPr/>
            </a:pPr>
            <a:endParaRPr lang="en-US">
              <a:solidFill>
                <a:schemeClr val="lt1"/>
              </a:solidFill>
              <a:latin typeface="+mn-lt"/>
              <a:ea typeface="+mn-ea"/>
            </a:endParaRPr>
          </a:p>
        </p:txBody>
      </p:sp>
      <p:sp>
        <p:nvSpPr>
          <p:cNvPr id="2" name="Title 1"/>
          <p:cNvSpPr>
            <a:spLocks noGrp="1"/>
          </p:cNvSpPr>
          <p:nvPr>
            <p:ph type="title"/>
          </p:nvPr>
        </p:nvSpPr>
        <p:spPr>
          <a:xfrm>
            <a:off x="381000" y="457200"/>
            <a:ext cx="8763000" cy="533400"/>
          </a:xfrm>
          <a:prstGeom prst="rect">
            <a:avLst/>
          </a:prstGeom>
        </p:spPr>
        <p:txBody>
          <a:bodyPr lIns="0" tIns="0" rIns="0" bIns="0" anchor="ctr" anchorCtr="0"/>
          <a:lstStyle>
            <a:lvl1pPr algn="l">
              <a:defRPr sz="2000">
                <a:solidFill>
                  <a:schemeClr val="bg1"/>
                </a:solidFill>
                <a:latin typeface="Arial Narrow"/>
                <a:cs typeface="Arial Narrow"/>
              </a:defRPr>
            </a:lvl1pPr>
          </a:lstStyle>
          <a:p>
            <a:r>
              <a:rPr lang="en-US"/>
              <a:t>Click to edit Master title style</a:t>
            </a:r>
            <a:endParaRPr lang="en-US" dirty="0"/>
          </a:p>
        </p:txBody>
      </p:sp>
      <p:sp>
        <p:nvSpPr>
          <p:cNvPr id="3" name="Content Placeholder 2"/>
          <p:cNvSpPr>
            <a:spLocks noGrp="1"/>
          </p:cNvSpPr>
          <p:nvPr>
            <p:ph idx="1"/>
          </p:nvPr>
        </p:nvSpPr>
        <p:spPr>
          <a:xfrm>
            <a:off x="457200" y="1219200"/>
            <a:ext cx="82296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85425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0713197-6D59-4633-89DF-1B7564C9142D}"/>
              </a:ext>
            </a:extLst>
          </p:cNvPr>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a:p>
        </p:txBody>
      </p:sp>
      <p:sp>
        <p:nvSpPr>
          <p:cNvPr id="5" name="Rectangle 5">
            <a:extLst>
              <a:ext uri="{FF2B5EF4-FFF2-40B4-BE49-F238E27FC236}">
                <a16:creationId xmlns:a16="http://schemas.microsoft.com/office/drawing/2014/main" id="{6711B5E6-EDB2-4B59-994C-63940A4CD094}"/>
              </a:ext>
            </a:extLst>
          </p:cNvPr>
          <p:cNvSpPr>
            <a:spLocks noChangeArrowheads="1"/>
          </p:cNvSpPr>
          <p:nvPr userDrawn="1"/>
        </p:nvSpPr>
        <p:spPr bwMode="auto">
          <a:xfrm>
            <a:off x="-76200" y="457200"/>
            <a:ext cx="9296400" cy="533400"/>
          </a:xfrm>
          <a:prstGeom prst="rect">
            <a:avLst/>
          </a:prstGeom>
          <a:solidFill>
            <a:schemeClr val="tx2"/>
          </a:solidFill>
          <a:ln>
            <a:noFill/>
          </a:ln>
          <a:effectLst>
            <a:outerShdw blurRad="88900" dist="61087" dir="54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defRPr/>
            </a:pPr>
            <a:endParaRPr lang="en-US">
              <a:solidFill>
                <a:schemeClr val="lt1"/>
              </a:solidFill>
              <a:latin typeface="+mn-lt"/>
              <a:ea typeface="+mn-ea"/>
            </a:endParaRPr>
          </a:p>
        </p:txBody>
      </p:sp>
      <p:sp>
        <p:nvSpPr>
          <p:cNvPr id="2" name="Title 1"/>
          <p:cNvSpPr>
            <a:spLocks noGrp="1"/>
          </p:cNvSpPr>
          <p:nvPr>
            <p:ph type="title"/>
          </p:nvPr>
        </p:nvSpPr>
        <p:spPr>
          <a:xfrm>
            <a:off x="381000" y="457200"/>
            <a:ext cx="8763000" cy="533400"/>
          </a:xfrm>
          <a:prstGeom prst="rect">
            <a:avLst/>
          </a:prstGeom>
        </p:spPr>
        <p:txBody>
          <a:bodyPr lIns="0" tIns="0" rIns="0" bIns="0" anchor="ctr" anchorCtr="0"/>
          <a:lstStyle>
            <a:lvl1pPr algn="l">
              <a:defRPr sz="2000">
                <a:solidFill>
                  <a:schemeClr val="bg1"/>
                </a:solidFill>
                <a:latin typeface="Arial Narrow"/>
                <a:cs typeface="Arial Narrow"/>
              </a:defRPr>
            </a:lvl1pPr>
          </a:lstStyle>
          <a:p>
            <a:r>
              <a:rPr lang="en-US"/>
              <a:t>Click to edit Master title style</a:t>
            </a:r>
            <a:endParaRPr lang="en-US" dirty="0"/>
          </a:p>
        </p:txBody>
      </p:sp>
      <p:sp>
        <p:nvSpPr>
          <p:cNvPr id="3" name="Content Placeholder 2"/>
          <p:cNvSpPr>
            <a:spLocks noGrp="1"/>
          </p:cNvSpPr>
          <p:nvPr>
            <p:ph idx="1"/>
          </p:nvPr>
        </p:nvSpPr>
        <p:spPr>
          <a:xfrm>
            <a:off x="457200" y="1219200"/>
            <a:ext cx="82296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14179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slideLayout" Target="../slideLayouts/slideLayout19.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17" Type="http://schemas.openxmlformats.org/officeDocument/2006/relationships/image" Target="../media/image1.png"/><Relationship Id="rId2" Type="http://schemas.openxmlformats.org/officeDocument/2006/relationships/slideLayout" Target="../slideLayouts/slideLayout8.xml"/><Relationship Id="rId16" Type="http://schemas.openxmlformats.org/officeDocument/2006/relationships/theme" Target="../theme/theme2.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5" Type="http://schemas.openxmlformats.org/officeDocument/2006/relationships/slideLayout" Target="../slideLayouts/slideLayout2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 Id="rId14"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24.xml"/><Relationship Id="rId7"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5" Type="http://schemas.openxmlformats.org/officeDocument/2006/relationships/slideLayout" Target="../slideLayouts/slideLayout26.xml"/><Relationship Id="rId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10D7021-A9FA-4BBA-9320-E4A27DC61509}"/>
              </a:ext>
            </a:extLst>
          </p:cNvPr>
          <p:cNvSpPr/>
          <p:nvPr/>
        </p:nvSpPr>
        <p:spPr>
          <a:xfrm>
            <a:off x="0" y="0"/>
            <a:ext cx="9144000" cy="6858000"/>
          </a:xfrm>
          <a:prstGeom prst="rect">
            <a:avLst/>
          </a:prstGeom>
          <a:solidFill>
            <a:srgbClr val="E6E5D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hangingPunct="0">
              <a:defRPr/>
            </a:pPr>
            <a:endParaRPr lang="en-US"/>
          </a:p>
        </p:txBody>
      </p:sp>
      <p:pic>
        <p:nvPicPr>
          <p:cNvPr id="1027" name="Picture 3">
            <a:extLst>
              <a:ext uri="{FF2B5EF4-FFF2-40B4-BE49-F238E27FC236}">
                <a16:creationId xmlns:a16="http://schemas.microsoft.com/office/drawing/2014/main" id="{1C931354-6CDC-4627-B2C2-2AE354B6C887}"/>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458788" y="6165850"/>
            <a:ext cx="12160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4">
            <a:extLst>
              <a:ext uri="{FF2B5EF4-FFF2-40B4-BE49-F238E27FC236}">
                <a16:creationId xmlns:a16="http://schemas.microsoft.com/office/drawing/2014/main" id="{EBE62B66-DE14-48B3-87A0-C36AFB2E9594}"/>
              </a:ext>
            </a:extLst>
          </p:cNvPr>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5562600" y="152400"/>
            <a:ext cx="31242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Lst>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85A072-5248-42EF-AA5E-365C86B5109E}"/>
              </a:ext>
            </a:extLst>
          </p:cNvPr>
          <p:cNvSpPr txBox="1"/>
          <p:nvPr/>
        </p:nvSpPr>
        <p:spPr>
          <a:xfrm>
            <a:off x="7086600" y="6477000"/>
            <a:ext cx="1600200" cy="138113"/>
          </a:xfrm>
          <a:prstGeom prst="rect">
            <a:avLst/>
          </a:prstGeom>
          <a:noFill/>
        </p:spPr>
        <p:txBody>
          <a:bodyPr lIns="0" tIns="0" rIns="0" bIns="0">
            <a:spAutoFit/>
          </a:bodyPr>
          <a:lstStyle>
            <a:lvl1pPr eaLnBrk="0" hangingPunct="0">
              <a:defRPr sz="2400">
                <a:solidFill>
                  <a:schemeClr val="tx1"/>
                </a:solidFill>
                <a:latin typeface="Arial" panose="020B0604020202020204" pitchFamily="34" charset="0"/>
                <a:ea typeface="ヒラギノ角ゴ Pro W3" pitchFamily="-84" charset="-128"/>
              </a:defRPr>
            </a:lvl1pPr>
            <a:lvl2pPr marL="742950" indent="-285750" eaLnBrk="0" hangingPunct="0">
              <a:defRPr sz="2400">
                <a:solidFill>
                  <a:schemeClr val="tx1"/>
                </a:solidFill>
                <a:latin typeface="Arial" panose="020B0604020202020204" pitchFamily="34" charset="0"/>
                <a:ea typeface="ヒラギノ角ゴ Pro W3" pitchFamily="-84" charset="-128"/>
              </a:defRPr>
            </a:lvl2pPr>
            <a:lvl3pPr marL="1143000" indent="-228600" eaLnBrk="0" hangingPunct="0">
              <a:defRPr sz="2400">
                <a:solidFill>
                  <a:schemeClr val="tx1"/>
                </a:solidFill>
                <a:latin typeface="Arial" panose="020B0604020202020204" pitchFamily="34" charset="0"/>
                <a:ea typeface="ヒラギノ角ゴ Pro W3" pitchFamily="-84" charset="-128"/>
              </a:defRPr>
            </a:lvl3pPr>
            <a:lvl4pPr marL="1600200" indent="-228600" eaLnBrk="0" hangingPunct="0">
              <a:defRPr sz="2400">
                <a:solidFill>
                  <a:schemeClr val="tx1"/>
                </a:solidFill>
                <a:latin typeface="Arial" panose="020B0604020202020204" pitchFamily="34" charset="0"/>
                <a:ea typeface="ヒラギノ角ゴ Pro W3" pitchFamily="-84" charset="-128"/>
              </a:defRPr>
            </a:lvl4pPr>
            <a:lvl5pPr marL="2057400" indent="-228600" eaLnBrk="0" hangingPunct="0">
              <a:defRPr sz="2400">
                <a:solidFill>
                  <a:schemeClr val="tx1"/>
                </a:solidFill>
                <a:latin typeface="Arial" panose="020B0604020202020204"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9pPr>
          </a:lstStyle>
          <a:p>
            <a:pPr algn="r"/>
            <a:r>
              <a:rPr lang="en-US" altLang="nb-NO" sz="900">
                <a:solidFill>
                  <a:srgbClr val="BCBDC0"/>
                </a:solidFill>
                <a:latin typeface="Arial Narrow" panose="020B0606020202030204" pitchFamily="34" charset="0"/>
              </a:rPr>
              <a:t>TITLE  |  </a:t>
            </a:r>
            <a:fld id="{A108D127-5719-4690-8D39-E17BDEA10FF5}" type="slidenum">
              <a:rPr lang="en-US" altLang="nb-NO" sz="900">
                <a:solidFill>
                  <a:srgbClr val="BCBDC0"/>
                </a:solidFill>
                <a:latin typeface="Arial Narrow" panose="020B0606020202030204" pitchFamily="34" charset="0"/>
              </a:rPr>
              <a:pPr algn="r"/>
              <a:t>‹#›</a:t>
            </a:fld>
            <a:r>
              <a:rPr lang="en-US" altLang="nb-NO" sz="900">
                <a:solidFill>
                  <a:srgbClr val="BCBDC0"/>
                </a:solidFill>
                <a:latin typeface="Arial Narrow" panose="020B0606020202030204" pitchFamily="34" charset="0"/>
              </a:rPr>
              <a:t>  </a:t>
            </a:r>
            <a:endParaRPr lang="en-US" altLang="nb-NO" sz="900">
              <a:solidFill>
                <a:srgbClr val="958D85"/>
              </a:solidFill>
              <a:latin typeface="Arial Narrow" panose="020B0606020202030204" pitchFamily="34" charset="0"/>
            </a:endParaRPr>
          </a:p>
        </p:txBody>
      </p:sp>
      <p:pic>
        <p:nvPicPr>
          <p:cNvPr id="2051" name="Picture 5">
            <a:extLst>
              <a:ext uri="{FF2B5EF4-FFF2-40B4-BE49-F238E27FC236}">
                <a16:creationId xmlns:a16="http://schemas.microsoft.com/office/drawing/2014/main" id="{CB8BD731-784D-4FE0-B626-CFBA4523E66A}"/>
              </a:ext>
            </a:extLst>
          </p:cNvPr>
          <p:cNvPicPr>
            <a:picLocks noChangeAspect="1"/>
          </p:cNvPicPr>
          <p:nvPr/>
        </p:nvPicPr>
        <p:blipFill>
          <a:blip r:embed="rId17">
            <a:extLst>
              <a:ext uri="{28A0092B-C50C-407E-A947-70E740481C1C}">
                <a14:useLocalDpi xmlns:a14="http://schemas.microsoft.com/office/drawing/2010/main" val="0"/>
              </a:ext>
            </a:extLst>
          </a:blip>
          <a:srcRect/>
          <a:stretch>
            <a:fillRect/>
          </a:stretch>
        </p:blipFill>
        <p:spPr bwMode="auto">
          <a:xfrm>
            <a:off x="457200" y="6299200"/>
            <a:ext cx="8953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77" r:id="rId6"/>
    <p:sldLayoutId id="2147483778" r:id="rId7"/>
    <p:sldLayoutId id="2147483779" r:id="rId8"/>
    <p:sldLayoutId id="2147483780" r:id="rId9"/>
    <p:sldLayoutId id="2147483781" r:id="rId10"/>
    <p:sldLayoutId id="2147483782" r:id="rId11"/>
    <p:sldLayoutId id="2147483783" r:id="rId12"/>
    <p:sldLayoutId id="2147483784" r:id="rId13"/>
    <p:sldLayoutId id="2147483790" r:id="rId14"/>
    <p:sldLayoutId id="2147483791" r:id="rId15"/>
  </p:sldLayoutIdLst>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B0FDABC-D41A-4056-9CC7-BC7CB7184132}"/>
              </a:ext>
            </a:extLst>
          </p:cNvPr>
          <p:cNvSpPr txBox="1"/>
          <p:nvPr/>
        </p:nvSpPr>
        <p:spPr>
          <a:xfrm>
            <a:off x="7162800" y="6477000"/>
            <a:ext cx="1524000" cy="138113"/>
          </a:xfrm>
          <a:prstGeom prst="rect">
            <a:avLst/>
          </a:prstGeom>
          <a:noFill/>
        </p:spPr>
        <p:txBody>
          <a:bodyPr lIns="0" tIns="0" rIns="0" bIns="0">
            <a:spAutoFit/>
          </a:bodyPr>
          <a:lstStyle>
            <a:lvl1pPr eaLnBrk="0" hangingPunct="0">
              <a:defRPr sz="2400">
                <a:solidFill>
                  <a:schemeClr val="tx1"/>
                </a:solidFill>
                <a:latin typeface="Arial" panose="020B0604020202020204" pitchFamily="34" charset="0"/>
                <a:ea typeface="ヒラギノ角ゴ Pro W3" pitchFamily="-84" charset="-128"/>
              </a:defRPr>
            </a:lvl1pPr>
            <a:lvl2pPr marL="742950" indent="-285750" eaLnBrk="0" hangingPunct="0">
              <a:defRPr sz="2400">
                <a:solidFill>
                  <a:schemeClr val="tx1"/>
                </a:solidFill>
                <a:latin typeface="Arial" panose="020B0604020202020204" pitchFamily="34" charset="0"/>
                <a:ea typeface="ヒラギノ角ゴ Pro W3" pitchFamily="-84" charset="-128"/>
              </a:defRPr>
            </a:lvl2pPr>
            <a:lvl3pPr marL="1143000" indent="-228600" eaLnBrk="0" hangingPunct="0">
              <a:defRPr sz="2400">
                <a:solidFill>
                  <a:schemeClr val="tx1"/>
                </a:solidFill>
                <a:latin typeface="Arial" panose="020B0604020202020204" pitchFamily="34" charset="0"/>
                <a:ea typeface="ヒラギノ角ゴ Pro W3" pitchFamily="-84" charset="-128"/>
              </a:defRPr>
            </a:lvl3pPr>
            <a:lvl4pPr marL="1600200" indent="-228600" eaLnBrk="0" hangingPunct="0">
              <a:defRPr sz="2400">
                <a:solidFill>
                  <a:schemeClr val="tx1"/>
                </a:solidFill>
                <a:latin typeface="Arial" panose="020B0604020202020204" pitchFamily="34" charset="0"/>
                <a:ea typeface="ヒラギノ角ゴ Pro W3" pitchFamily="-84" charset="-128"/>
              </a:defRPr>
            </a:lvl4pPr>
            <a:lvl5pPr marL="2057400" indent="-228600" eaLnBrk="0" hangingPunct="0">
              <a:defRPr sz="2400">
                <a:solidFill>
                  <a:schemeClr val="tx1"/>
                </a:solidFill>
                <a:latin typeface="Arial" panose="020B0604020202020204"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9pPr>
          </a:lstStyle>
          <a:p>
            <a:pPr algn="r"/>
            <a:r>
              <a:rPr lang="en-US" altLang="nb-NO" sz="900">
                <a:solidFill>
                  <a:srgbClr val="BCBDC0"/>
                </a:solidFill>
                <a:latin typeface="Arial Narrow" panose="020B0606020202030204" pitchFamily="34" charset="0"/>
              </a:rPr>
              <a:t>TITLE |  </a:t>
            </a:r>
            <a:fld id="{BB1CD1A8-D1B4-46A8-B0AA-D31D1438DCF7}" type="slidenum">
              <a:rPr lang="en-US" altLang="nb-NO" sz="900">
                <a:solidFill>
                  <a:srgbClr val="BCBDC0"/>
                </a:solidFill>
                <a:latin typeface="Arial Narrow" panose="020B0606020202030204" pitchFamily="34" charset="0"/>
              </a:rPr>
              <a:pPr algn="r"/>
              <a:t>‹#›</a:t>
            </a:fld>
            <a:r>
              <a:rPr lang="en-US" altLang="nb-NO" sz="900">
                <a:solidFill>
                  <a:srgbClr val="BCBDC0"/>
                </a:solidFill>
                <a:latin typeface="Arial Narrow" panose="020B0606020202030204" pitchFamily="34" charset="0"/>
              </a:rPr>
              <a:t>  </a:t>
            </a:r>
            <a:endParaRPr lang="en-US" altLang="nb-NO" sz="900">
              <a:solidFill>
                <a:srgbClr val="958D85"/>
              </a:solidFill>
              <a:latin typeface="Arial Narrow" panose="020B0606020202030204" pitchFamily="34" charset="0"/>
            </a:endParaRPr>
          </a:p>
        </p:txBody>
      </p:sp>
      <p:pic>
        <p:nvPicPr>
          <p:cNvPr id="8195" name="Picture 3">
            <a:extLst>
              <a:ext uri="{FF2B5EF4-FFF2-40B4-BE49-F238E27FC236}">
                <a16:creationId xmlns:a16="http://schemas.microsoft.com/office/drawing/2014/main" id="{DB4E1D0E-ADE9-4FF3-9CD9-AEC7C065ADC4}"/>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457200" y="6299200"/>
            <a:ext cx="8953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Lst>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6E5D8"/>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0CF685B-AD2B-4B43-8EDD-1FE57756972F}"/>
              </a:ext>
            </a:extLst>
          </p:cNvPr>
          <p:cNvSpPr>
            <a:spLocks noChangeArrowheads="1"/>
          </p:cNvSpPr>
          <p:nvPr/>
        </p:nvSpPr>
        <p:spPr bwMode="auto">
          <a:xfrm>
            <a:off x="-381000" y="3429000"/>
            <a:ext cx="9753600" cy="990600"/>
          </a:xfrm>
          <a:prstGeom prst="rect">
            <a:avLst/>
          </a:prstGeom>
          <a:solidFill>
            <a:schemeClr val="accent1"/>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defRPr/>
            </a:pPr>
            <a:endParaRPr lang="en-US">
              <a:solidFill>
                <a:schemeClr val="lt1"/>
              </a:solidFill>
              <a:latin typeface="+mn-lt"/>
              <a:ea typeface="+mn-ea"/>
            </a:endParaRPr>
          </a:p>
        </p:txBody>
      </p:sp>
      <p:sp>
        <p:nvSpPr>
          <p:cNvPr id="17411" name="Rectangle 10">
            <a:extLst>
              <a:ext uri="{FF2B5EF4-FFF2-40B4-BE49-F238E27FC236}">
                <a16:creationId xmlns:a16="http://schemas.microsoft.com/office/drawing/2014/main" id="{F5F8F7C0-E614-42CF-B855-86A28B5A6F82}"/>
              </a:ext>
            </a:extLst>
          </p:cNvPr>
          <p:cNvSpPr txBox="1">
            <a:spLocks noChangeArrowheads="1"/>
          </p:cNvSpPr>
          <p:nvPr/>
        </p:nvSpPr>
        <p:spPr bwMode="auto">
          <a:xfrm>
            <a:off x="914400" y="3581400"/>
            <a:ext cx="68580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57200" eaLnBrk="0" hangingPunct="0">
              <a:defRPr sz="2400">
                <a:solidFill>
                  <a:schemeClr val="tx1"/>
                </a:solidFill>
                <a:latin typeface="Arial" panose="020B0604020202020204" pitchFamily="34" charset="0"/>
                <a:ea typeface="ヒラギノ角ゴ Pro W3" pitchFamily="-84" charset="-128"/>
              </a:defRPr>
            </a:lvl1pPr>
            <a:lvl2pPr marL="742950" indent="-285750" defTabSz="457200" eaLnBrk="0" hangingPunct="0">
              <a:defRPr sz="2400">
                <a:solidFill>
                  <a:schemeClr val="tx1"/>
                </a:solidFill>
                <a:latin typeface="Arial" panose="020B0604020202020204" pitchFamily="34" charset="0"/>
                <a:ea typeface="ヒラギノ角ゴ Pro W3" pitchFamily="-84" charset="-128"/>
              </a:defRPr>
            </a:lvl2pPr>
            <a:lvl3pPr marL="1143000" indent="-228600" defTabSz="457200" eaLnBrk="0" hangingPunct="0">
              <a:defRPr sz="2400">
                <a:solidFill>
                  <a:schemeClr val="tx1"/>
                </a:solidFill>
                <a:latin typeface="Arial" panose="020B0604020202020204" pitchFamily="34" charset="0"/>
                <a:ea typeface="ヒラギノ角ゴ Pro W3" pitchFamily="-84" charset="-128"/>
              </a:defRPr>
            </a:lvl3pPr>
            <a:lvl4pPr marL="1600200" indent="-228600" defTabSz="457200" eaLnBrk="0" hangingPunct="0">
              <a:defRPr sz="2400">
                <a:solidFill>
                  <a:schemeClr val="tx1"/>
                </a:solidFill>
                <a:latin typeface="Arial" panose="020B0604020202020204" pitchFamily="34" charset="0"/>
                <a:ea typeface="ヒラギノ角ゴ Pro W3" pitchFamily="-84" charset="-128"/>
              </a:defRPr>
            </a:lvl4pPr>
            <a:lvl5pPr marL="2057400" indent="-228600" defTabSz="457200" eaLnBrk="0" hangingPunct="0">
              <a:defRPr sz="2400">
                <a:solidFill>
                  <a:schemeClr val="tx1"/>
                </a:solidFill>
                <a:latin typeface="Arial" panose="020B0604020202020204" pitchFamily="34" charset="0"/>
                <a:ea typeface="ヒラギノ角ゴ Pro W3" pitchFamily="-8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ヒラギノ角ゴ Pro W3" pitchFamily="-84" charset="-128"/>
              </a:defRPr>
            </a:lvl9pPr>
          </a:lstStyle>
          <a:p>
            <a:pPr eaLnBrk="1" hangingPunct="1">
              <a:spcAft>
                <a:spcPts val="2400"/>
              </a:spcAft>
            </a:pPr>
            <a:r>
              <a:rPr lang="en-US" altLang="nb-NO" sz="3600" dirty="0" err="1">
                <a:solidFill>
                  <a:schemeClr val="bg1"/>
                </a:solidFill>
                <a:latin typeface="Arial Narrow Bold" pitchFamily="-84" charset="0"/>
              </a:rPr>
              <a:t>Deltakeravgift</a:t>
            </a:r>
            <a:r>
              <a:rPr lang="en-US" altLang="nb-NO" sz="3600" dirty="0">
                <a:solidFill>
                  <a:schemeClr val="bg1"/>
                </a:solidFill>
                <a:latin typeface="Arial Narrow Bold" pitchFamily="-84" charset="0"/>
              </a:rPr>
              <a:t> </a:t>
            </a:r>
            <a:r>
              <a:rPr lang="en-US" altLang="nb-NO" sz="3600" dirty="0" err="1">
                <a:solidFill>
                  <a:schemeClr val="bg1"/>
                </a:solidFill>
                <a:latin typeface="Arial Narrow Bold" pitchFamily="-84" charset="0"/>
              </a:rPr>
              <a:t>på</a:t>
            </a:r>
            <a:r>
              <a:rPr lang="en-US" altLang="nb-NO" sz="3600" dirty="0">
                <a:solidFill>
                  <a:schemeClr val="bg1"/>
                </a:solidFill>
                <a:latin typeface="Arial Narrow Bold" pitchFamily="-84" charset="0"/>
              </a:rPr>
              <a:t> </a:t>
            </a:r>
            <a:r>
              <a:rPr lang="en-US" altLang="nb-NO" sz="3600" dirty="0" err="1">
                <a:solidFill>
                  <a:schemeClr val="bg1"/>
                </a:solidFill>
                <a:latin typeface="Arial Narrow Bold" pitchFamily="-84" charset="0"/>
              </a:rPr>
              <a:t>distriktsarrangementer</a:t>
            </a:r>
            <a:endParaRPr lang="en-US" altLang="nb-NO" sz="3600" dirty="0">
              <a:solidFill>
                <a:schemeClr val="bg1"/>
              </a:solidFill>
              <a:latin typeface="Arial Narrow Bold" pitchFamily="-84" charset="0"/>
            </a:endParaRPr>
          </a:p>
          <a:p>
            <a:pPr eaLnBrk="1" hangingPunct="1"/>
            <a:r>
              <a:rPr lang="en-US" altLang="nb-NO" sz="2000" dirty="0">
                <a:solidFill>
                  <a:srgbClr val="01B4E7"/>
                </a:solidFill>
                <a:latin typeface="Georgia" panose="02040502050405020303" pitchFamily="18" charset="0"/>
              </a:rPr>
              <a:t>Trygve </a:t>
            </a:r>
          </a:p>
          <a:p>
            <a:pPr eaLnBrk="1" hangingPunct="1"/>
            <a:r>
              <a:rPr lang="en-US" altLang="nb-NO" sz="2000" dirty="0" err="1">
                <a:solidFill>
                  <a:srgbClr val="01B4E7"/>
                </a:solidFill>
                <a:latin typeface="Georgia" panose="02040502050405020303" pitchFamily="18" charset="0"/>
              </a:rPr>
              <a:t>Vettre</a:t>
            </a:r>
            <a:r>
              <a:rPr lang="en-US" altLang="nb-NO" sz="2000" dirty="0">
                <a:solidFill>
                  <a:srgbClr val="01B4E7"/>
                </a:solidFill>
                <a:latin typeface="Georgia" panose="02040502050405020303" pitchFamily="18" charset="0"/>
              </a:rPr>
              <a:t> </a:t>
            </a:r>
            <a:r>
              <a:rPr lang="en-US" altLang="nb-NO" sz="2000" dirty="0" err="1">
                <a:solidFill>
                  <a:srgbClr val="01B4E7"/>
                </a:solidFill>
                <a:latin typeface="Georgia" panose="02040502050405020303" pitchFamily="18" charset="0"/>
              </a:rPr>
              <a:t>Hotell</a:t>
            </a:r>
            <a:r>
              <a:rPr lang="en-US" altLang="nb-NO" sz="2000" dirty="0">
                <a:solidFill>
                  <a:srgbClr val="01B4E7"/>
                </a:solidFill>
                <a:latin typeface="Georgia" panose="02040502050405020303" pitchFamily="18" charset="0"/>
              </a:rPr>
              <a:t> 17. </a:t>
            </a:r>
            <a:r>
              <a:rPr lang="en-US" altLang="nb-NO" sz="2000">
                <a:solidFill>
                  <a:srgbClr val="01B4E7"/>
                </a:solidFill>
                <a:latin typeface="Georgia" panose="02040502050405020303" pitchFamily="18" charset="0"/>
              </a:rPr>
              <a:t>mars 2019</a:t>
            </a:r>
            <a:endParaRPr lang="en-US" altLang="nb-NO" sz="2000" dirty="0">
              <a:solidFill>
                <a:srgbClr val="01B4E7"/>
              </a:solidFill>
              <a:latin typeface="Georgia" panose="02040502050405020303" pitchFamily="18" charset="0"/>
            </a:endParaRP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B3D93D78-5240-453A-A392-C11F5D1D346F}"/>
              </a:ext>
            </a:extLst>
          </p:cNvPr>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r>
              <a:rPr lang="en-US" altLang="nb-NO" dirty="0">
                <a:latin typeface="Arial Narrow" panose="020B0606020202030204" pitchFamily="34" charset="0"/>
              </a:rPr>
              <a:t>HVA ER DISTRIKTSARRANGEMENTER</a:t>
            </a:r>
          </a:p>
        </p:txBody>
      </p:sp>
      <p:sp>
        <p:nvSpPr>
          <p:cNvPr id="3" name="Content Placeholder 2">
            <a:extLst>
              <a:ext uri="{FF2B5EF4-FFF2-40B4-BE49-F238E27FC236}">
                <a16:creationId xmlns:a16="http://schemas.microsoft.com/office/drawing/2014/main" id="{7A7CB861-CFA1-4C3E-829D-2721B84BF6BB}"/>
              </a:ext>
            </a:extLst>
          </p:cNvPr>
          <p:cNvSpPr>
            <a:spLocks noGrp="1"/>
          </p:cNvSpPr>
          <p:nvPr>
            <p:ph idx="1"/>
          </p:nvPr>
        </p:nvSpPr>
        <p:spPr>
          <a:xfrm>
            <a:off x="415925" y="1295400"/>
            <a:ext cx="7966075" cy="4419600"/>
          </a:xfrm>
        </p:spPr>
        <p:txBody>
          <a:bodyPr lIns="0" tIns="0" rIns="0" bIns="0"/>
          <a:lstStyle/>
          <a:p>
            <a:pPr marL="0" indent="0" eaLnBrk="1" fontAlgn="auto" hangingPunct="1">
              <a:spcAft>
                <a:spcPts val="300"/>
              </a:spcAft>
              <a:buFont typeface="Arial"/>
              <a:buNone/>
              <a:defRPr/>
            </a:pPr>
            <a:r>
              <a:rPr lang="en-US" sz="2000" b="1" dirty="0" err="1">
                <a:solidFill>
                  <a:schemeClr val="accent1"/>
                </a:solidFill>
                <a:ea typeface="+mn-ea"/>
              </a:rPr>
              <a:t>Følgende</a:t>
            </a:r>
            <a:r>
              <a:rPr lang="en-US" sz="2000" b="1" dirty="0">
                <a:solidFill>
                  <a:schemeClr val="accent1"/>
                </a:solidFill>
                <a:ea typeface="+mn-ea"/>
              </a:rPr>
              <a:t> </a:t>
            </a:r>
            <a:r>
              <a:rPr lang="en-US" sz="2000" b="1" dirty="0" err="1">
                <a:solidFill>
                  <a:schemeClr val="accent1"/>
                </a:solidFill>
                <a:ea typeface="+mn-ea"/>
              </a:rPr>
              <a:t>er</a:t>
            </a:r>
            <a:r>
              <a:rPr lang="en-US" sz="2000" b="1" dirty="0">
                <a:solidFill>
                  <a:schemeClr val="accent1"/>
                </a:solidFill>
                <a:ea typeface="+mn-ea"/>
              </a:rPr>
              <a:t> </a:t>
            </a:r>
            <a:r>
              <a:rPr lang="en-US" sz="2000" b="1" u="sng" dirty="0" err="1">
                <a:solidFill>
                  <a:schemeClr val="accent1"/>
                </a:solidFill>
                <a:ea typeface="+mn-ea"/>
              </a:rPr>
              <a:t>pliktige</a:t>
            </a:r>
            <a:r>
              <a:rPr lang="en-US" sz="2000" b="1" dirty="0">
                <a:solidFill>
                  <a:schemeClr val="accent1"/>
                </a:solidFill>
                <a:ea typeface="+mn-ea"/>
              </a:rPr>
              <a:t> </a:t>
            </a:r>
            <a:r>
              <a:rPr lang="en-US" sz="2000" b="1" dirty="0" err="1">
                <a:solidFill>
                  <a:schemeClr val="accent1"/>
                </a:solidFill>
                <a:ea typeface="+mn-ea"/>
              </a:rPr>
              <a:t>arrangementer</a:t>
            </a:r>
            <a:r>
              <a:rPr lang="en-US" sz="2000" b="1" dirty="0">
                <a:solidFill>
                  <a:schemeClr val="accent1"/>
                </a:solidFill>
                <a:ea typeface="+mn-ea"/>
              </a:rPr>
              <a:t>:</a:t>
            </a:r>
            <a:endParaRPr lang="en-US" sz="2000" b="1" u="sng" dirty="0">
              <a:solidFill>
                <a:schemeClr val="accent1"/>
              </a:solidFill>
              <a:ea typeface="+mn-ea"/>
            </a:endParaRPr>
          </a:p>
          <a:p>
            <a:pPr lvl="0"/>
            <a:r>
              <a:rPr lang="nb-NO" sz="2000" dirty="0"/>
              <a:t>PETS (for innkommende presidenter i klubbene)</a:t>
            </a:r>
            <a:endParaRPr lang="nb-NO" sz="2000" b="1" dirty="0"/>
          </a:p>
          <a:p>
            <a:pPr lvl="0"/>
            <a:r>
              <a:rPr lang="nb-NO" sz="2000" dirty="0"/>
              <a:t>Distriktstrening (for innkommende tillitsvalgte i klubbene samt eventuelt andre)</a:t>
            </a:r>
            <a:endParaRPr lang="nb-NO" sz="2000" b="1" dirty="0"/>
          </a:p>
          <a:p>
            <a:pPr lvl="0"/>
            <a:r>
              <a:rPr lang="nb-NO" sz="2000" dirty="0"/>
              <a:t>Distriktskonferanse/årsmøte (for alle rotarianere i D2310)</a:t>
            </a:r>
            <a:br>
              <a:rPr lang="nb-NO" sz="2000" dirty="0"/>
            </a:br>
            <a:endParaRPr lang="nb-NO" sz="2000" dirty="0"/>
          </a:p>
          <a:p>
            <a:pPr marL="0" lvl="0" indent="0">
              <a:buNone/>
            </a:pPr>
            <a:r>
              <a:rPr lang="nb-NO" sz="2000" b="1" dirty="0">
                <a:solidFill>
                  <a:srgbClr val="00AEEF"/>
                </a:solidFill>
              </a:rPr>
              <a:t>Så kommer noen </a:t>
            </a:r>
            <a:r>
              <a:rPr lang="nb-NO" sz="2000" b="1" u="sng" dirty="0">
                <a:solidFill>
                  <a:srgbClr val="00AEEF"/>
                </a:solidFill>
              </a:rPr>
              <a:t>varierende</a:t>
            </a:r>
            <a:r>
              <a:rPr lang="nb-NO" sz="2000" b="1" dirty="0">
                <a:solidFill>
                  <a:srgbClr val="00AEEF"/>
                </a:solidFill>
              </a:rPr>
              <a:t> arrangementer:</a:t>
            </a:r>
          </a:p>
          <a:p>
            <a:pPr lvl="0"/>
            <a:r>
              <a:rPr lang="nb-NO" sz="2000" dirty="0" err="1"/>
              <a:t>PrePets</a:t>
            </a:r>
            <a:r>
              <a:rPr lang="nb-NO" sz="2000" dirty="0"/>
              <a:t> for innkommende presidenter</a:t>
            </a:r>
          </a:p>
          <a:p>
            <a:pPr lvl="0"/>
            <a:r>
              <a:rPr lang="nb-NO" sz="2000" dirty="0"/>
              <a:t>Presidentsamling for alle presidenter i begynnelsen av rotaryåret</a:t>
            </a:r>
          </a:p>
          <a:p>
            <a:pPr lvl="0"/>
            <a:r>
              <a:rPr lang="nb-NO" sz="2000" dirty="0"/>
              <a:t>Presidentforum i hver region i løpet av året i regi av den enkelte AG</a:t>
            </a:r>
          </a:p>
          <a:p>
            <a:pPr lvl="0"/>
            <a:r>
              <a:rPr lang="da-DK" sz="2000" dirty="0"/>
              <a:t>Diverse kurs (IT-kurs, generelle kurs, osv)</a:t>
            </a:r>
            <a:endParaRPr lang="nb-NO" sz="2000" dirty="0"/>
          </a:p>
          <a:p>
            <a:pPr lvl="0"/>
            <a:endParaRPr lang="nb-NO" sz="2000" b="1" dirty="0"/>
          </a:p>
          <a:p>
            <a:pPr marL="285750" indent="-285750" eaLnBrk="1" fontAlgn="auto" hangingPunct="1">
              <a:spcAft>
                <a:spcPts val="0"/>
              </a:spcAft>
              <a:buFont typeface="Arial"/>
              <a:buChar char="•"/>
              <a:defRPr/>
            </a:pPr>
            <a:endParaRPr lang="en-US" sz="1600" dirty="0">
              <a:ea typeface="+mn-ea"/>
            </a:endParaRPr>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35F60790-344B-42E0-9558-27AF18075B16}"/>
              </a:ext>
            </a:extLst>
          </p:cNvPr>
          <p:cNvSpPr>
            <a:spLocks noGrp="1"/>
          </p:cNvSpPr>
          <p:nvPr>
            <p:ph type="title"/>
          </p:nvPr>
        </p:nvSpPr>
        <p:spPr/>
        <p:txBody>
          <a:bodyPr/>
          <a:lstStyle/>
          <a:p>
            <a:r>
              <a:rPr lang="nb-NO" dirty="0"/>
              <a:t>DAGENS ORDNING</a:t>
            </a:r>
          </a:p>
        </p:txBody>
      </p:sp>
      <p:sp>
        <p:nvSpPr>
          <p:cNvPr id="5" name="Plassholder for innhold 4">
            <a:extLst>
              <a:ext uri="{FF2B5EF4-FFF2-40B4-BE49-F238E27FC236}">
                <a16:creationId xmlns:a16="http://schemas.microsoft.com/office/drawing/2014/main" id="{1C105F74-4E0F-48B4-8BF4-24CA90862121}"/>
              </a:ext>
            </a:extLst>
          </p:cNvPr>
          <p:cNvSpPr>
            <a:spLocks noGrp="1"/>
          </p:cNvSpPr>
          <p:nvPr>
            <p:ph idx="1"/>
          </p:nvPr>
        </p:nvSpPr>
        <p:spPr/>
        <p:txBody>
          <a:bodyPr/>
          <a:lstStyle/>
          <a:p>
            <a:r>
              <a:rPr lang="nb-NO" sz="2000" dirty="0"/>
              <a:t>Klubbene betaler for alle arrangementer selv,</a:t>
            </a:r>
            <a:br>
              <a:rPr lang="nb-NO" sz="2000" dirty="0"/>
            </a:br>
            <a:r>
              <a:rPr lang="nb-NO" sz="2000" dirty="0"/>
              <a:t>stort sett fast pris + variabel avhengig av antall deltakere.</a:t>
            </a:r>
            <a:br>
              <a:rPr lang="nb-NO" sz="2000" dirty="0"/>
            </a:br>
            <a:br>
              <a:rPr lang="nb-NO" sz="2000" dirty="0"/>
            </a:br>
            <a:endParaRPr lang="nb-NO" sz="2000" dirty="0"/>
          </a:p>
          <a:p>
            <a:r>
              <a:rPr lang="nb-NO" sz="2000" dirty="0"/>
              <a:t>Konsekvenser av dette er at alle klubber betaler likt, enten de er store eller små.</a:t>
            </a:r>
            <a:br>
              <a:rPr lang="nb-NO" sz="2000" dirty="0"/>
            </a:br>
            <a:r>
              <a:rPr lang="nb-NO" sz="2000" dirty="0"/>
              <a:t>Belastningen pr. medlem blir derfor ulik i klubbene. </a:t>
            </a:r>
            <a:br>
              <a:rPr lang="nb-NO" sz="2000" dirty="0"/>
            </a:br>
            <a:r>
              <a:rPr lang="nb-NO" sz="2000" dirty="0"/>
              <a:t>200 medlemmer gir eksempelvis 25 kr. pr. medlem i avgift for et arr.</a:t>
            </a:r>
            <a:br>
              <a:rPr lang="nb-NO" sz="2000" dirty="0"/>
            </a:br>
            <a:r>
              <a:rPr lang="nb-NO" sz="2000" dirty="0"/>
              <a:t>50 medlemmer gir eksempelvis   100 kr. pr. medlem i avgift</a:t>
            </a:r>
            <a:br>
              <a:rPr lang="nb-NO" sz="2000" dirty="0"/>
            </a:br>
            <a:r>
              <a:rPr lang="nb-NO" sz="2000" dirty="0"/>
              <a:t>25 medlemmer 200 kr. pr. medlem</a:t>
            </a:r>
            <a:br>
              <a:rPr lang="nb-NO" sz="2000" dirty="0"/>
            </a:br>
            <a:r>
              <a:rPr lang="nb-NO" sz="2000" dirty="0"/>
              <a:t>osv.</a:t>
            </a:r>
            <a:br>
              <a:rPr lang="nb-NO" sz="2000" dirty="0"/>
            </a:br>
            <a:br>
              <a:rPr lang="nb-NO" sz="2000" dirty="0"/>
            </a:br>
            <a:r>
              <a:rPr lang="nb-NO" sz="2000" dirty="0"/>
              <a:t>I tillegg kommer reisekost. I vårt geografisk store distrikt kan det </a:t>
            </a:r>
            <a:br>
              <a:rPr lang="nb-NO" sz="2000" dirty="0"/>
            </a:br>
            <a:r>
              <a:rPr lang="nb-NO" sz="2000" dirty="0"/>
              <a:t>koste litt å reise fra Flesberg eller Ål til et arrangement i Oslo.</a:t>
            </a:r>
          </a:p>
          <a:p>
            <a:endParaRPr lang="nb-NO" sz="2000" dirty="0"/>
          </a:p>
        </p:txBody>
      </p:sp>
    </p:spTree>
    <p:extLst>
      <p:ext uri="{BB962C8B-B14F-4D97-AF65-F5344CB8AC3E}">
        <p14:creationId xmlns:p14="http://schemas.microsoft.com/office/powerpoint/2010/main" val="1284280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83BE2BCF-AB88-4011-8773-DE3734071649}"/>
              </a:ext>
            </a:extLst>
          </p:cNvPr>
          <p:cNvSpPr>
            <a:spLocks noGrp="1"/>
          </p:cNvSpPr>
          <p:nvPr>
            <p:ph type="title"/>
          </p:nvPr>
        </p:nvSpPr>
        <p:spPr/>
        <p:txBody>
          <a:bodyPr/>
          <a:lstStyle/>
          <a:p>
            <a:r>
              <a:rPr lang="nb-NO" dirty="0"/>
              <a:t>HVA GJØR DE ANDRE DISTRIKTENE, HVA GJØR VI, OG HVA MENER RI?</a:t>
            </a:r>
          </a:p>
        </p:txBody>
      </p:sp>
      <p:sp>
        <p:nvSpPr>
          <p:cNvPr id="5" name="Plassholder for innhold 4">
            <a:extLst>
              <a:ext uri="{FF2B5EF4-FFF2-40B4-BE49-F238E27FC236}">
                <a16:creationId xmlns:a16="http://schemas.microsoft.com/office/drawing/2014/main" id="{24AE1C37-B999-4DDA-A3BD-8235CB2B3CCA}"/>
              </a:ext>
            </a:extLst>
          </p:cNvPr>
          <p:cNvSpPr>
            <a:spLocks noGrp="1"/>
          </p:cNvSpPr>
          <p:nvPr>
            <p:ph idx="1"/>
          </p:nvPr>
        </p:nvSpPr>
        <p:spPr>
          <a:xfrm>
            <a:off x="457200" y="1676400"/>
            <a:ext cx="8229600" cy="4525963"/>
          </a:xfrm>
        </p:spPr>
        <p:txBody>
          <a:bodyPr/>
          <a:lstStyle/>
          <a:p>
            <a:r>
              <a:rPr lang="nb-NO" sz="2000" dirty="0"/>
              <a:t>Små variasjoner fra distrikt til distrikt </a:t>
            </a:r>
            <a:br>
              <a:rPr lang="nb-NO" sz="2000" dirty="0"/>
            </a:br>
            <a:endParaRPr lang="nb-NO" sz="2000" dirty="0"/>
          </a:p>
          <a:p>
            <a:r>
              <a:rPr lang="nb-NO" sz="2000" dirty="0"/>
              <a:t>Det er gjennomgående at klubbene betaler for sin deltakelse, mens distriktet betaler for deltakere fra distriktet.</a:t>
            </a:r>
            <a:br>
              <a:rPr lang="nb-NO" sz="2000" dirty="0"/>
            </a:br>
            <a:endParaRPr lang="nb-NO" sz="2000" dirty="0"/>
          </a:p>
          <a:p>
            <a:r>
              <a:rPr lang="nb-NO" sz="2000" dirty="0"/>
              <a:t>I D2310 dekker avgiften til arrangementet også distriktets deltakere. (de som har noe der å gjøre) Arrangementsprisen kalkulerer </a:t>
            </a:r>
            <a:br>
              <a:rPr lang="nb-NO" sz="2000" dirty="0"/>
            </a:br>
            <a:r>
              <a:rPr lang="nb-NO" sz="2000" dirty="0"/>
              <a:t>med noen «gratispassasjerer»</a:t>
            </a:r>
          </a:p>
          <a:p>
            <a:endParaRPr lang="nb-NO" sz="2000" dirty="0"/>
          </a:p>
          <a:p>
            <a:r>
              <a:rPr lang="nb-NO" sz="2000" dirty="0"/>
              <a:t>Rotary International har et noe uklart regelverk for deltakelse på </a:t>
            </a:r>
            <a:br>
              <a:rPr lang="nb-NO" sz="2000" dirty="0"/>
            </a:br>
            <a:r>
              <a:rPr lang="nb-NO" sz="2000" dirty="0"/>
              <a:t>arrangementer. </a:t>
            </a:r>
            <a:br>
              <a:rPr lang="nb-NO" sz="2000" dirty="0"/>
            </a:br>
            <a:r>
              <a:rPr lang="nb-NO" sz="2000" dirty="0"/>
              <a:t>Utvalget tolker derfor Ris vurdering som om det er opp til hvert distrikt selv å avgjøre hvordan slike arrangementer skal finansieres.</a:t>
            </a:r>
          </a:p>
        </p:txBody>
      </p:sp>
    </p:spTree>
    <p:extLst>
      <p:ext uri="{BB962C8B-B14F-4D97-AF65-F5344CB8AC3E}">
        <p14:creationId xmlns:p14="http://schemas.microsoft.com/office/powerpoint/2010/main" val="1306940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5F9CC30D-77C0-46E8-83D8-6D5494595263}"/>
              </a:ext>
            </a:extLst>
          </p:cNvPr>
          <p:cNvSpPr>
            <a:spLocks noGrp="1"/>
          </p:cNvSpPr>
          <p:nvPr>
            <p:ph type="title"/>
          </p:nvPr>
        </p:nvSpPr>
        <p:spPr/>
        <p:txBody>
          <a:bodyPr/>
          <a:lstStyle/>
          <a:p>
            <a:r>
              <a:rPr lang="nb-NO" dirty="0"/>
              <a:t>ALTERNATIVE LØSNINGER</a:t>
            </a:r>
          </a:p>
        </p:txBody>
      </p:sp>
      <p:sp>
        <p:nvSpPr>
          <p:cNvPr id="5" name="Plassholder for innhold 4">
            <a:extLst>
              <a:ext uri="{FF2B5EF4-FFF2-40B4-BE49-F238E27FC236}">
                <a16:creationId xmlns:a16="http://schemas.microsoft.com/office/drawing/2014/main" id="{AD4C499A-AB6A-476E-9314-A4618099835B}"/>
              </a:ext>
            </a:extLst>
          </p:cNvPr>
          <p:cNvSpPr>
            <a:spLocks noGrp="1"/>
          </p:cNvSpPr>
          <p:nvPr>
            <p:ph idx="1"/>
          </p:nvPr>
        </p:nvSpPr>
        <p:spPr/>
        <p:txBody>
          <a:bodyPr/>
          <a:lstStyle/>
          <a:p>
            <a:pPr lvl="0"/>
            <a:r>
              <a:rPr lang="nb-NO" sz="2000" b="1" dirty="0"/>
              <a:t>Målsetning med alternativene er:</a:t>
            </a:r>
          </a:p>
          <a:p>
            <a:pPr marL="400050" lvl="1" indent="0">
              <a:buNone/>
            </a:pPr>
            <a:r>
              <a:rPr lang="nb-NO" sz="1400" dirty="0"/>
              <a:t>Føles rettferdig for alle klubbene</a:t>
            </a:r>
          </a:p>
          <a:p>
            <a:pPr marL="400050" lvl="1" indent="0">
              <a:buNone/>
            </a:pPr>
            <a:r>
              <a:rPr lang="nb-NO" sz="1400" dirty="0"/>
              <a:t>Ikke medfører at klubbene uteblir fra arrangementene</a:t>
            </a:r>
          </a:p>
          <a:p>
            <a:pPr marL="400050" lvl="1" indent="0">
              <a:buNone/>
            </a:pPr>
            <a:r>
              <a:rPr lang="nb-NO" sz="1400" dirty="0"/>
              <a:t>Sikrer finansiering av arrangementene</a:t>
            </a:r>
          </a:p>
          <a:p>
            <a:pPr marL="400050" lvl="1" indent="0">
              <a:buNone/>
            </a:pPr>
            <a:endParaRPr lang="nb-NO" sz="2000" dirty="0"/>
          </a:p>
          <a:p>
            <a:pPr marL="400050" lvl="1" indent="0">
              <a:buNone/>
            </a:pPr>
            <a:r>
              <a:rPr lang="nb-NO" sz="2000" b="1" dirty="0"/>
              <a:t>Opprettholde dagens ordning</a:t>
            </a:r>
            <a:br>
              <a:rPr lang="nb-NO" sz="1600" dirty="0"/>
            </a:br>
            <a:r>
              <a:rPr lang="nb-NO" sz="1400" u="sng" dirty="0"/>
              <a:t>Fordeler: </a:t>
            </a:r>
          </a:p>
          <a:p>
            <a:pPr marL="400050" lvl="1" indent="0">
              <a:buNone/>
            </a:pPr>
            <a:r>
              <a:rPr lang="nb-NO" sz="1400" dirty="0"/>
              <a:t>Overfor distriktet er det klubbene som er viktig</a:t>
            </a:r>
          </a:p>
          <a:p>
            <a:pPr marL="400050" lvl="1" indent="0">
              <a:buNone/>
            </a:pPr>
            <a:r>
              <a:rPr lang="nb-NO" sz="1400" dirty="0"/>
              <a:t>Alle klubber behandles likt som klubb </a:t>
            </a:r>
          </a:p>
          <a:p>
            <a:pPr marL="400050" lvl="1" indent="0">
              <a:buNone/>
            </a:pPr>
            <a:r>
              <a:rPr lang="nb-NO" sz="1400" u="sng" dirty="0"/>
              <a:t>Ulemper: </a:t>
            </a:r>
          </a:p>
          <a:p>
            <a:pPr marL="400050" lvl="1" indent="0">
              <a:buNone/>
            </a:pPr>
            <a:r>
              <a:rPr lang="nb-NO" sz="1400" dirty="0"/>
              <a:t>Små klubber får en forholdsmessig stor økonomisk belastning</a:t>
            </a:r>
          </a:p>
          <a:p>
            <a:pPr marL="400050" lvl="1" indent="0">
              <a:buNone/>
            </a:pPr>
            <a:endParaRPr lang="nb-NO" sz="2000" dirty="0"/>
          </a:p>
          <a:p>
            <a:r>
              <a:rPr lang="nb-NO" sz="2000" b="1" dirty="0"/>
              <a:t>Finansiering over distriktets budsjett</a:t>
            </a:r>
            <a:br>
              <a:rPr lang="nb-NO" sz="2000" b="1" dirty="0"/>
            </a:br>
            <a:r>
              <a:rPr lang="nb-NO" sz="1400" u="sng" dirty="0"/>
              <a:t>Fordeler</a:t>
            </a:r>
            <a:br>
              <a:rPr lang="nb-NO" sz="2000" dirty="0"/>
            </a:br>
            <a:r>
              <a:rPr lang="nb-NO" sz="1400" dirty="0"/>
              <a:t>Finansering mer i tråd med Ris regelverk</a:t>
            </a:r>
            <a:br>
              <a:rPr lang="nb-NO" sz="1400" dirty="0"/>
            </a:br>
            <a:r>
              <a:rPr lang="nb-NO" sz="1400" u="sng" dirty="0"/>
              <a:t>Ulemper:</a:t>
            </a:r>
            <a:br>
              <a:rPr lang="nb-NO" sz="1400" dirty="0"/>
            </a:br>
            <a:r>
              <a:rPr lang="nb-NO" sz="1400" dirty="0"/>
              <a:t>Store klubber må dekke en forholdsvis stor andel av totalutgiftene</a:t>
            </a:r>
          </a:p>
        </p:txBody>
      </p:sp>
    </p:spTree>
    <p:extLst>
      <p:ext uri="{BB962C8B-B14F-4D97-AF65-F5344CB8AC3E}">
        <p14:creationId xmlns:p14="http://schemas.microsoft.com/office/powerpoint/2010/main" val="446802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455DE70C-EFA8-4140-BD66-602344955766}"/>
              </a:ext>
            </a:extLst>
          </p:cNvPr>
          <p:cNvSpPr>
            <a:spLocks noGrp="1"/>
          </p:cNvSpPr>
          <p:nvPr>
            <p:ph type="title"/>
          </p:nvPr>
        </p:nvSpPr>
        <p:spPr/>
        <p:txBody>
          <a:bodyPr/>
          <a:lstStyle/>
          <a:p>
            <a:r>
              <a:rPr lang="nb-NO" dirty="0"/>
              <a:t>ALTERNATIVE LØSNINGER FORTS.</a:t>
            </a:r>
          </a:p>
        </p:txBody>
      </p:sp>
      <p:sp>
        <p:nvSpPr>
          <p:cNvPr id="5" name="Plassholder for innhold 4">
            <a:extLst>
              <a:ext uri="{FF2B5EF4-FFF2-40B4-BE49-F238E27FC236}">
                <a16:creationId xmlns:a16="http://schemas.microsoft.com/office/drawing/2014/main" id="{8B2422D9-0B85-45AA-B161-4E271E804C42}"/>
              </a:ext>
            </a:extLst>
          </p:cNvPr>
          <p:cNvSpPr>
            <a:spLocks noGrp="1"/>
          </p:cNvSpPr>
          <p:nvPr>
            <p:ph idx="1"/>
          </p:nvPr>
        </p:nvSpPr>
        <p:spPr/>
        <p:txBody>
          <a:bodyPr/>
          <a:lstStyle/>
          <a:p>
            <a:r>
              <a:rPr lang="nb-NO" sz="2000" b="1" dirty="0"/>
              <a:t>Fordeling etter stemmeretter</a:t>
            </a:r>
            <a:br>
              <a:rPr lang="nb-NO" sz="2000" b="1" dirty="0"/>
            </a:br>
            <a:r>
              <a:rPr lang="nb-NO" sz="1400" u="sng" dirty="0"/>
              <a:t>Fordeler</a:t>
            </a:r>
            <a:br>
              <a:rPr lang="nb-NO" sz="1400" u="sng" dirty="0"/>
            </a:br>
            <a:r>
              <a:rPr lang="nb-NO" sz="1400" dirty="0"/>
              <a:t>Man dekker utgifter etter innflytelse</a:t>
            </a:r>
            <a:br>
              <a:rPr lang="nb-NO" sz="1400" dirty="0"/>
            </a:br>
            <a:r>
              <a:rPr lang="nb-NO" sz="1400" u="sng" dirty="0"/>
              <a:t>Ulemper</a:t>
            </a:r>
            <a:br>
              <a:rPr lang="nb-NO" sz="1400" dirty="0"/>
            </a:br>
            <a:r>
              <a:rPr lang="nb-NO" sz="1400" dirty="0"/>
              <a:t>Byråkratisk system</a:t>
            </a:r>
          </a:p>
          <a:p>
            <a:endParaRPr lang="nb-NO" sz="1400" dirty="0"/>
          </a:p>
          <a:p>
            <a:r>
              <a:rPr lang="nb-NO" sz="2000" b="1" dirty="0"/>
              <a:t>Generell subsidiering av små klubber</a:t>
            </a:r>
            <a:br>
              <a:rPr lang="nb-NO" sz="2000" dirty="0"/>
            </a:br>
            <a:r>
              <a:rPr lang="nb-NO" sz="1400" u="sng" dirty="0"/>
              <a:t>Fordeler</a:t>
            </a:r>
            <a:br>
              <a:rPr lang="nb-NO" sz="1400" dirty="0"/>
            </a:br>
            <a:r>
              <a:rPr lang="nb-NO" sz="1400" dirty="0"/>
              <a:t>Store klubber får ikke noen ekstra belastning</a:t>
            </a:r>
            <a:br>
              <a:rPr lang="nb-NO" sz="1400" dirty="0"/>
            </a:br>
            <a:r>
              <a:rPr lang="nb-NO" sz="1400" dirty="0"/>
              <a:t>Små klubber får en belastning som er overkommelig</a:t>
            </a:r>
            <a:br>
              <a:rPr lang="nb-NO" sz="1400" dirty="0"/>
            </a:br>
            <a:r>
              <a:rPr lang="nb-NO" sz="1400" u="sng" dirty="0"/>
              <a:t>Ulemper</a:t>
            </a:r>
            <a:br>
              <a:rPr lang="nb-NO" sz="1400" dirty="0"/>
            </a:br>
            <a:r>
              <a:rPr lang="nb-NO" sz="1400" dirty="0"/>
              <a:t>Vil ikke være levedyktig over tid</a:t>
            </a:r>
            <a:br>
              <a:rPr lang="nb-NO" sz="1400" dirty="0"/>
            </a:br>
            <a:r>
              <a:rPr lang="nb-NO" sz="1400" dirty="0"/>
              <a:t>Den generelle distrikts kontingenten må økes</a:t>
            </a:r>
          </a:p>
          <a:p>
            <a:pPr marL="0" indent="0">
              <a:buNone/>
            </a:pPr>
            <a:br>
              <a:rPr lang="nb-NO" sz="2000" dirty="0"/>
            </a:br>
            <a:endParaRPr lang="nb-NO" sz="2000" dirty="0"/>
          </a:p>
        </p:txBody>
      </p:sp>
    </p:spTree>
    <p:extLst>
      <p:ext uri="{BB962C8B-B14F-4D97-AF65-F5344CB8AC3E}">
        <p14:creationId xmlns:p14="http://schemas.microsoft.com/office/powerpoint/2010/main" val="3690324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DF07A702-F1A9-4291-BE6E-E2FAF82E13D0}"/>
              </a:ext>
            </a:extLst>
          </p:cNvPr>
          <p:cNvSpPr>
            <a:spLocks noGrp="1"/>
          </p:cNvSpPr>
          <p:nvPr>
            <p:ph type="title"/>
          </p:nvPr>
        </p:nvSpPr>
        <p:spPr/>
        <p:txBody>
          <a:bodyPr/>
          <a:lstStyle/>
          <a:p>
            <a:r>
              <a:rPr lang="nb-NO" dirty="0"/>
              <a:t>KONKLUSJONER OG ANBEFALINGER</a:t>
            </a:r>
          </a:p>
        </p:txBody>
      </p:sp>
      <p:sp>
        <p:nvSpPr>
          <p:cNvPr id="5" name="Plassholder for innhold 4">
            <a:extLst>
              <a:ext uri="{FF2B5EF4-FFF2-40B4-BE49-F238E27FC236}">
                <a16:creationId xmlns:a16="http://schemas.microsoft.com/office/drawing/2014/main" id="{3578356B-B209-4059-A66B-C5BAA40CE997}"/>
              </a:ext>
            </a:extLst>
          </p:cNvPr>
          <p:cNvSpPr>
            <a:spLocks noGrp="1"/>
          </p:cNvSpPr>
          <p:nvPr>
            <p:ph idx="1"/>
          </p:nvPr>
        </p:nvSpPr>
        <p:spPr/>
        <p:txBody>
          <a:bodyPr/>
          <a:lstStyle/>
          <a:p>
            <a:pPr marL="0" indent="0">
              <a:buNone/>
            </a:pPr>
            <a:r>
              <a:rPr lang="nb-NO" sz="1400" b="1" dirty="0"/>
              <a:t> </a:t>
            </a:r>
            <a:endParaRPr lang="nb-NO" sz="1400" dirty="0"/>
          </a:p>
          <a:p>
            <a:pPr marL="0" indent="0">
              <a:buNone/>
            </a:pPr>
            <a:r>
              <a:rPr lang="nb-NO" sz="1400" dirty="0"/>
              <a:t>Arbeidsgruppen har enstemmig konkludert med følgende:</a:t>
            </a:r>
          </a:p>
          <a:p>
            <a:pPr marL="0" indent="0">
              <a:buNone/>
            </a:pPr>
            <a:r>
              <a:rPr lang="nb-NO" sz="1400" dirty="0"/>
              <a:t> </a:t>
            </a:r>
          </a:p>
          <a:p>
            <a:pPr marL="457200" lvl="1" indent="0">
              <a:buNone/>
            </a:pPr>
            <a:r>
              <a:rPr lang="nb-NO" sz="1400" b="1" dirty="0"/>
              <a:t>For arrangementene PETS, Distriktstrening og Distriktskonferanse dekkes deltakeravgiften over medlemsavgiften til distriktet. </a:t>
            </a:r>
            <a:br>
              <a:rPr lang="nb-NO" sz="1400" b="1" dirty="0"/>
            </a:br>
            <a:r>
              <a:rPr lang="nb-NO" sz="1400" b="1" dirty="0"/>
              <a:t>Klubbene får delta med en person på PETS og to personer på hhv Distriktstrening og Distriktskonferanse. Deltakelse ut over dette avregnes som en deltakeravgift pr person. </a:t>
            </a:r>
            <a:br>
              <a:rPr lang="nb-NO" sz="1400" b="1" dirty="0"/>
            </a:br>
            <a:br>
              <a:rPr lang="nb-NO" sz="1400" b="1" dirty="0"/>
            </a:br>
            <a:r>
              <a:rPr lang="nb-NO" sz="1400" b="1" dirty="0"/>
              <a:t>Dette samsvarer i størst grad med den policy Rotary har lagt til grunn for finansiering av Rotary's virksomhet.</a:t>
            </a:r>
            <a:br>
              <a:rPr lang="nb-NO" sz="1400" b="1" dirty="0"/>
            </a:br>
            <a:endParaRPr lang="nb-NO" sz="1400" b="1" dirty="0"/>
          </a:p>
          <a:p>
            <a:pPr marL="457200" lvl="1" indent="0">
              <a:buNone/>
            </a:pPr>
            <a:r>
              <a:rPr lang="nb-NO" sz="1400" b="1" dirty="0"/>
              <a:t>For øvrige arrangementer i distriktets regi dekkes deltakelse ved en avgift pr deltaker.</a:t>
            </a:r>
          </a:p>
          <a:p>
            <a:pPr marL="0" indent="0">
              <a:buNone/>
            </a:pPr>
            <a:r>
              <a:rPr lang="nb-NO" sz="1400" dirty="0"/>
              <a:t> </a:t>
            </a:r>
          </a:p>
          <a:p>
            <a:pPr marL="0" indent="0">
              <a:buNone/>
            </a:pPr>
            <a:r>
              <a:rPr lang="nb-NO" sz="1400" dirty="0"/>
              <a:t>Det anbefales at saken tas opp på distriktets årsmøte for diskusjon og beslutning.</a:t>
            </a:r>
          </a:p>
          <a:p>
            <a:pPr marL="0" indent="0">
              <a:buNone/>
            </a:pPr>
            <a:r>
              <a:rPr lang="nb-NO" sz="3200" dirty="0"/>
              <a:t> </a:t>
            </a:r>
          </a:p>
          <a:p>
            <a:endParaRPr lang="nb-NO" dirty="0"/>
          </a:p>
        </p:txBody>
      </p:sp>
    </p:spTree>
    <p:extLst>
      <p:ext uri="{BB962C8B-B14F-4D97-AF65-F5344CB8AC3E}">
        <p14:creationId xmlns:p14="http://schemas.microsoft.com/office/powerpoint/2010/main" val="1781961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1AAAC194-18B0-45DD-BF19-832617F8F387}"/>
              </a:ext>
            </a:extLst>
          </p:cNvPr>
          <p:cNvSpPr>
            <a:spLocks noGrp="1"/>
          </p:cNvSpPr>
          <p:nvPr>
            <p:ph type="title"/>
          </p:nvPr>
        </p:nvSpPr>
        <p:spPr/>
        <p:txBody>
          <a:bodyPr/>
          <a:lstStyle/>
          <a:p>
            <a:r>
              <a:rPr lang="nb-NO" dirty="0"/>
              <a:t>KONSEKVENSER AV DETTE</a:t>
            </a:r>
          </a:p>
        </p:txBody>
      </p:sp>
      <p:sp>
        <p:nvSpPr>
          <p:cNvPr id="5" name="Plassholder for innhold 4">
            <a:extLst>
              <a:ext uri="{FF2B5EF4-FFF2-40B4-BE49-F238E27FC236}">
                <a16:creationId xmlns:a16="http://schemas.microsoft.com/office/drawing/2014/main" id="{6E3874D5-0831-43FB-9981-7F7C997E159B}"/>
              </a:ext>
            </a:extLst>
          </p:cNvPr>
          <p:cNvSpPr>
            <a:spLocks noGrp="1"/>
          </p:cNvSpPr>
          <p:nvPr>
            <p:ph idx="1"/>
          </p:nvPr>
        </p:nvSpPr>
        <p:spPr/>
        <p:txBody>
          <a:bodyPr/>
          <a:lstStyle/>
          <a:p>
            <a:pPr marL="0" indent="0">
              <a:buNone/>
            </a:pPr>
            <a:r>
              <a:rPr lang="nb-NO" sz="1600" b="1" dirty="0"/>
              <a:t>Gjennomføring av gruppens forslag med en annerledes kostnadsfordeling mellom klubbene, vil ha noen konsekvenser.</a:t>
            </a:r>
          </a:p>
          <a:p>
            <a:pPr marL="0" indent="0">
              <a:buNone/>
            </a:pPr>
            <a:r>
              <a:rPr lang="nb-NO" sz="1400" dirty="0"/>
              <a:t> </a:t>
            </a:r>
          </a:p>
          <a:p>
            <a:pPr marL="0" lvl="0" indent="0">
              <a:buNone/>
            </a:pPr>
            <a:r>
              <a:rPr lang="nb-NO" sz="1400" dirty="0"/>
              <a:t>Kostnadene forbundet med disse arrangementene må bli del av distriktets budsjett og økonomiplan. Trolig kan dette først gjennomføres for Rotaryåret 2020-2021 og være klart til PETS i 2021.</a:t>
            </a:r>
            <a:br>
              <a:rPr lang="nb-NO" sz="1400" dirty="0"/>
            </a:br>
            <a:endParaRPr lang="nb-NO" sz="1400" dirty="0"/>
          </a:p>
          <a:p>
            <a:pPr marL="0" lvl="0" indent="0">
              <a:buNone/>
            </a:pPr>
            <a:r>
              <a:rPr lang="nb-NO" sz="1400" dirty="0"/>
              <a:t>Klubber som har arrangøransvar må få en viss kompensasjon for sitt arbeid. Størrelsen kan avklares på et senere tidspunkt.</a:t>
            </a:r>
            <a:br>
              <a:rPr lang="nb-NO" sz="1400" dirty="0"/>
            </a:br>
            <a:endParaRPr lang="nb-NO" sz="1400" dirty="0"/>
          </a:p>
          <a:p>
            <a:pPr marL="0" lvl="0" indent="0">
              <a:buNone/>
            </a:pPr>
            <a:r>
              <a:rPr lang="nb-NO" sz="1400" dirty="0"/>
              <a:t>Arbeidet med disse arrangementene bør knyttes tettere til distriktsrådet for eksempel gjennom å ha en egen ansvarlig for arrangementer i distriktsrådet.</a:t>
            </a:r>
            <a:br>
              <a:rPr lang="nb-NO" sz="1400" dirty="0"/>
            </a:br>
            <a:endParaRPr lang="nb-NO" sz="1400" dirty="0"/>
          </a:p>
          <a:p>
            <a:pPr marL="0" lvl="0" indent="0">
              <a:buNone/>
            </a:pPr>
            <a:r>
              <a:rPr lang="nb-NO" sz="1400" dirty="0"/>
              <a:t>Store klubber vil få økte utgifter hvilket kan bety at enkelte medlemmer finner kontingenten for høy og vil melde seg ut. Små klubber vil neppe få et høyere medlemstall av ordningen.</a:t>
            </a:r>
            <a:br>
              <a:rPr lang="nb-NO" sz="1400" dirty="0"/>
            </a:br>
            <a:r>
              <a:rPr lang="nb-NO" sz="1400" dirty="0"/>
              <a:t>Risiko er at det kan bli en netto nedgang i medlemstallet i distriktet.</a:t>
            </a:r>
          </a:p>
          <a:p>
            <a:pPr marL="0" indent="0">
              <a:buNone/>
            </a:pPr>
            <a:endParaRPr lang="nb-NO" dirty="0"/>
          </a:p>
        </p:txBody>
      </p:sp>
    </p:spTree>
    <p:extLst>
      <p:ext uri="{BB962C8B-B14F-4D97-AF65-F5344CB8AC3E}">
        <p14:creationId xmlns:p14="http://schemas.microsoft.com/office/powerpoint/2010/main" val="495794966"/>
      </p:ext>
    </p:extLst>
  </p:cSld>
  <p:clrMapOvr>
    <a:masterClrMapping/>
  </p:clrMapOvr>
</p:sld>
</file>

<file path=ppt/theme/theme1.xml><?xml version="1.0" encoding="utf-8"?>
<a:theme xmlns:a="http://schemas.openxmlformats.org/drawingml/2006/main" name="Communications_white">
  <a:themeElements>
    <a:clrScheme name="Rotary-NewBrand_Pallette">
      <a:dk1>
        <a:srgbClr val="958D85"/>
      </a:dk1>
      <a:lt1>
        <a:sysClr val="window" lastClr="FFFFFF"/>
      </a:lt1>
      <a:dk2>
        <a:srgbClr val="00246C"/>
      </a:dk2>
      <a:lt2>
        <a:srgbClr val="E6E5D8"/>
      </a:lt2>
      <a:accent1>
        <a:srgbClr val="01B4E7"/>
      </a:accent1>
      <a:accent2>
        <a:srgbClr val="FEBD11"/>
      </a:accent2>
      <a:accent3>
        <a:srgbClr val="009999"/>
      </a:accent3>
      <a:accent4>
        <a:srgbClr val="872175"/>
      </a:accent4>
      <a:accent5>
        <a:srgbClr val="D91B5C"/>
      </a:accent5>
      <a:accent6>
        <a:srgbClr val="FF76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Rotary-NewBrand_Pallette">
      <a:dk1>
        <a:srgbClr val="958D85"/>
      </a:dk1>
      <a:lt1>
        <a:sysClr val="window" lastClr="FFFFFF"/>
      </a:lt1>
      <a:dk2>
        <a:srgbClr val="00246C"/>
      </a:dk2>
      <a:lt2>
        <a:srgbClr val="E6E5D8"/>
      </a:lt2>
      <a:accent1>
        <a:srgbClr val="01B4E7"/>
      </a:accent1>
      <a:accent2>
        <a:srgbClr val="FEBD11"/>
      </a:accent2>
      <a:accent3>
        <a:srgbClr val="009999"/>
      </a:accent3>
      <a:accent4>
        <a:srgbClr val="872175"/>
      </a:accent4>
      <a:accent5>
        <a:srgbClr val="D91B5C"/>
      </a:accent5>
      <a:accent6>
        <a:srgbClr val="FF76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Custom Design">
  <a:themeElements>
    <a:clrScheme name="Rotary-NewBrand_Pallette">
      <a:dk1>
        <a:srgbClr val="958D85"/>
      </a:dk1>
      <a:lt1>
        <a:sysClr val="window" lastClr="FFFFFF"/>
      </a:lt1>
      <a:dk2>
        <a:srgbClr val="00246C"/>
      </a:dk2>
      <a:lt2>
        <a:srgbClr val="E6E5D8"/>
      </a:lt2>
      <a:accent1>
        <a:srgbClr val="01B4E7"/>
      </a:accent1>
      <a:accent2>
        <a:srgbClr val="FEBD11"/>
      </a:accent2>
      <a:accent3>
        <a:srgbClr val="009999"/>
      </a:accent3>
      <a:accent4>
        <a:srgbClr val="872175"/>
      </a:accent4>
      <a:accent5>
        <a:srgbClr val="D91B5C"/>
      </a:accent5>
      <a:accent6>
        <a:srgbClr val="FF76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19104</TotalTime>
  <Words>134</Words>
  <Application>Microsoft Office PowerPoint</Application>
  <PresentationFormat>Skjermfremvisning (4:3)</PresentationFormat>
  <Paragraphs>58</Paragraphs>
  <Slides>8</Slides>
  <Notes>2</Notes>
  <HiddenSlides>0</HiddenSlides>
  <MMClips>0</MMClips>
  <ScaleCrop>false</ScaleCrop>
  <HeadingPairs>
    <vt:vector size="6" baseType="variant">
      <vt:variant>
        <vt:lpstr>Brukte skrifter</vt:lpstr>
      </vt:variant>
      <vt:variant>
        <vt:i4>5</vt:i4>
      </vt:variant>
      <vt:variant>
        <vt:lpstr>Tema</vt:lpstr>
      </vt:variant>
      <vt:variant>
        <vt:i4>3</vt:i4>
      </vt:variant>
      <vt:variant>
        <vt:lpstr>Lysbildetitler</vt:lpstr>
      </vt:variant>
      <vt:variant>
        <vt:i4>8</vt:i4>
      </vt:variant>
    </vt:vector>
  </HeadingPairs>
  <TitlesOfParts>
    <vt:vector size="16" baseType="lpstr">
      <vt:lpstr>Arial</vt:lpstr>
      <vt:lpstr>Arial Narrow</vt:lpstr>
      <vt:lpstr>Arial Narrow Bold</vt:lpstr>
      <vt:lpstr>Calibri</vt:lpstr>
      <vt:lpstr>Georgia</vt:lpstr>
      <vt:lpstr>Communications_white</vt:lpstr>
      <vt:lpstr>Custom Design</vt:lpstr>
      <vt:lpstr>2_Custom Design</vt:lpstr>
      <vt:lpstr>PowerPoint-presentasjon</vt:lpstr>
      <vt:lpstr>HVA ER DISTRIKTSARRANGEMENTER</vt:lpstr>
      <vt:lpstr>DAGENS ORDNING</vt:lpstr>
      <vt:lpstr>HVA GJØR DE ANDRE DISTRIKTENE, HVA GJØR VI, OG HVA MENER RI?</vt:lpstr>
      <vt:lpstr>ALTERNATIVE LØSNINGER</vt:lpstr>
      <vt:lpstr>ALTERNATIVE LØSNINGER FORTS.</vt:lpstr>
      <vt:lpstr>KONKLUSJONER OG ANBEFALINGER</vt:lpstr>
      <vt:lpstr>KONSEKVENSER AV DETTE</vt:lpstr>
    </vt:vector>
  </TitlesOfParts>
  <Company>Rotary International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 WS-06</dc:creator>
  <cp:lastModifiedBy>Trygve Danielsen</cp:lastModifiedBy>
  <cp:revision>629</cp:revision>
  <cp:lastPrinted>2019-01-28T12:59:30Z</cp:lastPrinted>
  <dcterms:created xsi:type="dcterms:W3CDTF">2010-04-16T20:11:30Z</dcterms:created>
  <dcterms:modified xsi:type="dcterms:W3CDTF">2019-03-17T08:08:26Z</dcterms:modified>
</cp:coreProperties>
</file>