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B9695C-D9CE-40AB-8F84-231DCC41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BF0DA9F-B4F4-45C4-A652-FB9BBA0C4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A0C579-C46F-4CAD-9C4F-7F9B08BB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DE187F-FEC4-4FE0-A764-6BBD2E6CD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D5C2BD-932F-44AD-9BFC-7B4F1BF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984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19DABA-5EEA-4779-888D-33413B6B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EC8EA59-535C-4D45-B06A-BBD767D06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14CFB1E-7C78-4701-AFD7-0D8BD9DA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72DEED-9A6D-4DB0-90ED-1F780F13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DF5FA30-706D-44A4-84A2-8C45F86B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310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E962DCF-851F-42F6-BF63-BDA1BBCEC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CF52915-EC74-4B91-8BA6-57D0915BC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756C2FA-FEED-4A69-A15F-6E08BE14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2FFF75-9806-400D-A3D1-50EF47ED9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D46379-1CF3-4F2B-B789-1A8236D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061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C6E7D0-FC3A-4051-827C-BDCDCE281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0E1C83-F5F9-4ECD-A474-38A349DB2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1A5538A-3DA4-4551-870E-2190B2B0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5809B8-75C9-493E-AC97-378CBB66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FE2C68-36B7-4B9A-A5ED-E65D7962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201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575D0D-D9BC-41D5-98D2-5A19DF61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580D69-E308-458C-B9A7-84687FDED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EBA0FF0-A552-46D2-8255-8FEB3224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F1FB3DA-67AD-4294-AFAD-56900C46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C5C4A3-FEF3-4B1E-98E9-F3D0D3C0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621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70392A-B038-4DCA-869F-F1C0896BC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2EC8A9-A719-4BD4-8EEA-D993E1062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95A9288-BA54-4D07-B7BF-6C17D3EC0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9E9BD7E-3D98-4C03-B699-9735A05E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7E22F59-2E1A-4ADB-8A72-D077596A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3FFA99B-02E5-4709-837A-2783BFF7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125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2B80B1-0E30-4128-942F-B2A296A8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4C23641-69FE-4D39-9554-0A099622A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D7FDA4-8777-41BA-9652-B595F7469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5A71911-EEBF-4BD2-8C36-3ADAF54A4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60B87FB-EF4F-400D-8A37-237D8BE38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FB31F90-86BC-4185-97DC-F2BE87CE8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D500CF2-1EAE-4A25-861B-ED95E0F9B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B136DA8-5976-4F35-97A9-63769FF3F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703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EB3EA6-0696-4432-B826-FD464453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7ED9560-8F67-478F-A27B-D2A0D654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FC4A25C-5B01-489C-A4E7-7CC7608A5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B9C54EA-9607-4CFA-8ED6-8D9E7936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321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4321D86-8E0D-4BB0-AA03-911BE466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22362A4-B390-4FCD-BD38-22AAC6F9A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8FF9B87-3352-43AF-B5E4-5FB9A725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790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0EB662-E60F-4837-AC35-31550A91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94D66A-9CF2-44FA-B103-9BB8B331D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4F08FD9-2904-46E8-94D9-240FE73FC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7327547-B63E-479D-AAFA-662CAFBF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66B4F6C-E7A7-4AAB-BBFA-4145412D7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E47FE3-47B2-41E3-AA8C-6C8BF9BF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448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85C90F-E506-48EB-A3F1-8445ED3E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4866ED0-9FD2-4975-BAEB-639D5C936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804A426-6C85-4039-BF1D-1953F90B5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A24301D-E6FE-4473-A4C8-CD3D3EB4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A771B21-0B02-4C85-A452-E0DF5CA37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70E9C01-A14F-4F3B-8C59-FDFC7D46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933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7C2C827-9764-4D1E-9F2E-D59690911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B4FAE05-F182-4390-BFB1-43246705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9D7A56-03FA-464F-85FA-F411B02B0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5A437-9262-4265-8270-5D77A6A35D0F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A81C5F-99BB-4DE7-AD6A-575893046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2D48B8-985D-413F-83E5-4BF6D779E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337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876BE5-E420-4805-BB78-A65C05331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600" y="371475"/>
            <a:ext cx="8410575" cy="933450"/>
          </a:xfrm>
        </p:spPr>
        <p:txBody>
          <a:bodyPr/>
          <a:lstStyle/>
          <a:p>
            <a:r>
              <a:rPr lang="nb-NO" dirty="0"/>
              <a:t>Ledelse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3903372-2334-4A46-8EDD-EA88B1C19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763" y="2581272"/>
            <a:ext cx="2743200" cy="3429000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nb-NO" dirty="0"/>
              <a:t>SETTE RETNING</a:t>
            </a:r>
          </a:p>
          <a:p>
            <a:pPr algn="l"/>
            <a:r>
              <a:rPr lang="nb-NO" sz="2200" b="1" dirty="0"/>
              <a:t>Forstå</a:t>
            </a:r>
          </a:p>
          <a:p>
            <a:pPr algn="l"/>
            <a:r>
              <a:rPr lang="nb-NO" sz="1600" dirty="0"/>
              <a:t>Undersøke, avdekke og</a:t>
            </a:r>
          </a:p>
          <a:p>
            <a:pPr algn="l"/>
            <a:r>
              <a:rPr lang="nb-NO" sz="1600" dirty="0"/>
              <a:t>analysere behov</a:t>
            </a:r>
          </a:p>
          <a:p>
            <a:pPr algn="l"/>
            <a:r>
              <a:rPr lang="nb-NO" sz="2200" b="1" dirty="0"/>
              <a:t>Prioritere og sette mål</a:t>
            </a:r>
          </a:p>
          <a:p>
            <a:pPr algn="l"/>
            <a:r>
              <a:rPr lang="nb-NO" sz="1600" dirty="0"/>
              <a:t>Lage planer</a:t>
            </a:r>
          </a:p>
          <a:p>
            <a:pPr algn="l"/>
            <a:r>
              <a:rPr lang="nb-NO" sz="2200" b="1" dirty="0"/>
              <a:t>Delegere oppgaver</a:t>
            </a:r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A4B183AA-5C4F-4D94-A652-024CC22C16AD}"/>
              </a:ext>
            </a:extLst>
          </p:cNvPr>
          <p:cNvSpPr txBox="1">
            <a:spLocks/>
          </p:cNvSpPr>
          <p:nvPr/>
        </p:nvSpPr>
        <p:spPr>
          <a:xfrm>
            <a:off x="4543425" y="2581272"/>
            <a:ext cx="2743200" cy="342900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2800" dirty="0"/>
              <a:t>ENGASJERE</a:t>
            </a:r>
          </a:p>
          <a:p>
            <a:pPr algn="l"/>
            <a:r>
              <a:rPr lang="nb-NO" sz="2600" b="1" dirty="0"/>
              <a:t>Involvere</a:t>
            </a:r>
          </a:p>
          <a:p>
            <a:pPr algn="l"/>
            <a:r>
              <a:rPr lang="nb-NO" sz="1600" dirty="0"/>
              <a:t>Lytte, stille spørsmål, kommunisere</a:t>
            </a:r>
          </a:p>
          <a:p>
            <a:pPr algn="l"/>
            <a:endParaRPr lang="nb-NO" sz="1600" dirty="0"/>
          </a:p>
          <a:p>
            <a:pPr algn="l"/>
            <a:r>
              <a:rPr lang="nb-NO" sz="2600" b="1" dirty="0"/>
              <a:t>Motivere</a:t>
            </a:r>
          </a:p>
          <a:p>
            <a:pPr algn="l"/>
            <a:r>
              <a:rPr lang="nb-NO" sz="1700" dirty="0"/>
              <a:t>Uttrykke positive forventninger</a:t>
            </a:r>
          </a:p>
          <a:p>
            <a:pPr algn="l"/>
            <a:endParaRPr lang="nb-NO" sz="2200" b="1" dirty="0"/>
          </a:p>
          <a:p>
            <a:pPr algn="l"/>
            <a:r>
              <a:rPr lang="nb-NO" sz="2600" b="1" dirty="0"/>
              <a:t>Samarbeide</a:t>
            </a:r>
          </a:p>
          <a:p>
            <a:pPr algn="l"/>
            <a:r>
              <a:rPr lang="nb-NO" sz="1800" dirty="0"/>
              <a:t>Legge til rette for godt samarbeid</a:t>
            </a:r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7D92F470-3352-4D22-8A2D-DB969D19FA63}"/>
              </a:ext>
            </a:extLst>
          </p:cNvPr>
          <p:cNvSpPr txBox="1">
            <a:spLocks/>
          </p:cNvSpPr>
          <p:nvPr/>
        </p:nvSpPr>
        <p:spPr>
          <a:xfrm>
            <a:off x="7829550" y="2581271"/>
            <a:ext cx="2743200" cy="342900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dirty="0"/>
              <a:t>GJENNOMFØRE</a:t>
            </a:r>
          </a:p>
          <a:p>
            <a:pPr algn="l"/>
            <a:r>
              <a:rPr lang="nb-NO" sz="2200" b="1" dirty="0"/>
              <a:t>Følge opp</a:t>
            </a:r>
          </a:p>
          <a:p>
            <a:pPr algn="l"/>
            <a:r>
              <a:rPr lang="nb-NO" sz="1600" dirty="0"/>
              <a:t>Oppgaver, mål og resultater</a:t>
            </a:r>
          </a:p>
          <a:p>
            <a:pPr algn="l"/>
            <a:endParaRPr lang="nb-NO" sz="1600" dirty="0"/>
          </a:p>
          <a:p>
            <a:pPr algn="l"/>
            <a:r>
              <a:rPr lang="nb-NO" sz="2200" b="1" dirty="0"/>
              <a:t>Gi tilbakemelding</a:t>
            </a:r>
          </a:p>
          <a:p>
            <a:pPr algn="l"/>
            <a:r>
              <a:rPr lang="nb-NO" sz="1600" dirty="0"/>
              <a:t>Anerkjennelse og konsekvenser</a:t>
            </a:r>
          </a:p>
          <a:p>
            <a:pPr algn="l"/>
            <a:r>
              <a:rPr lang="nb-NO" sz="2200" b="1" dirty="0"/>
              <a:t>Evaluere og lære</a:t>
            </a:r>
          </a:p>
          <a:p>
            <a:pPr algn="l"/>
            <a:endParaRPr lang="nb-NO" sz="1800" dirty="0"/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78F9235E-03C5-4831-8FD3-6F90D6C07D5C}"/>
              </a:ext>
            </a:extLst>
          </p:cNvPr>
          <p:cNvSpPr txBox="1">
            <a:spLocks/>
          </p:cNvSpPr>
          <p:nvPr/>
        </p:nvSpPr>
        <p:spPr>
          <a:xfrm>
            <a:off x="1428750" y="1476373"/>
            <a:ext cx="9144000" cy="933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800" dirty="0"/>
              <a:t>VÆRE ROLLEMODELL</a:t>
            </a:r>
          </a:p>
        </p:txBody>
      </p:sp>
      <p:sp>
        <p:nvSpPr>
          <p:cNvPr id="9" name="Pil: høyre 8">
            <a:extLst>
              <a:ext uri="{FF2B5EF4-FFF2-40B4-BE49-F238E27FC236}">
                <a16:creationId xmlns:a16="http://schemas.microsoft.com/office/drawing/2014/main" id="{85AFB75C-8F61-4097-B67A-FC8E44711BDA}"/>
              </a:ext>
            </a:extLst>
          </p:cNvPr>
          <p:cNvSpPr/>
          <p:nvPr/>
        </p:nvSpPr>
        <p:spPr>
          <a:xfrm>
            <a:off x="7905750" y="1943098"/>
            <a:ext cx="2667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il: høyre 9">
            <a:extLst>
              <a:ext uri="{FF2B5EF4-FFF2-40B4-BE49-F238E27FC236}">
                <a16:creationId xmlns:a16="http://schemas.microsoft.com/office/drawing/2014/main" id="{E97A70F6-941C-4D39-AF63-1B905F8076BE}"/>
              </a:ext>
            </a:extLst>
          </p:cNvPr>
          <p:cNvSpPr/>
          <p:nvPr/>
        </p:nvSpPr>
        <p:spPr>
          <a:xfrm flipH="1">
            <a:off x="1528763" y="1859086"/>
            <a:ext cx="24622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72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6BF7-ECE2-41A7-8AB0-AEF3E56E0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b="1" dirty="0"/>
              <a:t>Lederskap som president – momenter til vurdering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17164BA-1BF9-4102-B197-22EED7AAD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63" y="1690688"/>
            <a:ext cx="10515600" cy="4863274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Ydmykhet </a:t>
            </a:r>
            <a:r>
              <a:rPr lang="nb-NO" dirty="0" err="1"/>
              <a:t>ifht</a:t>
            </a:r>
            <a:r>
              <a:rPr lang="nb-NO" dirty="0"/>
              <a:t> klubbens kultur og historie</a:t>
            </a:r>
          </a:p>
          <a:p>
            <a:r>
              <a:rPr lang="nb-NO" dirty="0"/>
              <a:t>Omsorg (følge opp hvert enkelt medlem, ansvar for oppfølging)</a:t>
            </a:r>
          </a:p>
          <a:p>
            <a:r>
              <a:rPr lang="nb-NO" dirty="0"/>
              <a:t>Inkludering (fokus på nye medlemmer, sørge for at alle bidrar i klubbarbeidet) </a:t>
            </a:r>
          </a:p>
          <a:p>
            <a:r>
              <a:rPr lang="nb-NO" dirty="0"/>
              <a:t>Inspirere/motivere</a:t>
            </a:r>
          </a:p>
          <a:p>
            <a:r>
              <a:rPr lang="nb-NO" dirty="0"/>
              <a:t>Nettverksbygging (relasjoner internt og eksternt, </a:t>
            </a:r>
            <a:r>
              <a:rPr lang="nb-NO" dirty="0" err="1"/>
              <a:t>evt</a:t>
            </a:r>
            <a:r>
              <a:rPr lang="nb-NO" dirty="0"/>
              <a:t> samarbeid med andre klubber)</a:t>
            </a:r>
          </a:p>
          <a:p>
            <a:r>
              <a:rPr lang="nb-NO" dirty="0"/>
              <a:t>Informasjon (hva skjer sentralt, regionalt i </a:t>
            </a:r>
            <a:r>
              <a:rPr lang="nb-NO" dirty="0" err="1"/>
              <a:t>Rotary</a:t>
            </a:r>
            <a:r>
              <a:rPr lang="nb-NO" dirty="0"/>
              <a:t>)</a:t>
            </a:r>
          </a:p>
          <a:p>
            <a:r>
              <a:rPr lang="nb-NO" dirty="0"/>
              <a:t>Kommunikasjon internt/eksternt (PR og markedsføring)</a:t>
            </a:r>
          </a:p>
          <a:p>
            <a:r>
              <a:rPr lang="nb-NO" dirty="0"/>
              <a:t>Målfokus – utarbeide adekvate arbeidsplaner med målsettinger, og med definert ansvar og oppgaver for komiteene</a:t>
            </a:r>
          </a:p>
          <a:p>
            <a:r>
              <a:rPr lang="nb-NO" dirty="0"/>
              <a:t>Utvikling/fornying (tilpasning til </a:t>
            </a:r>
            <a:r>
              <a:rPr lang="nb-NO" dirty="0" err="1"/>
              <a:t>Rotarys</a:t>
            </a:r>
            <a:r>
              <a:rPr lang="nb-NO" dirty="0"/>
              <a:t> og samfunnets utvikling, identifisere nye prosjekter eller avvikle «gamle» prosjekter)</a:t>
            </a:r>
          </a:p>
          <a:p>
            <a:r>
              <a:rPr lang="nb-NO" dirty="0"/>
              <a:t>Oppfølging og kvalitetssikring</a:t>
            </a:r>
          </a:p>
        </p:txBody>
      </p:sp>
    </p:spTree>
    <p:extLst>
      <p:ext uri="{BB962C8B-B14F-4D97-AF65-F5344CB8AC3E}">
        <p14:creationId xmlns:p14="http://schemas.microsoft.com/office/powerpoint/2010/main" val="2743513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170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Ledelse</vt:lpstr>
      <vt:lpstr>Lederskap som president – momenter til vurdering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Ledelsesprinsipper for Presidenter</dc:title>
  <dc:creator>Torbjorn Sakseide</dc:creator>
  <cp:lastModifiedBy>Torbjorn Sakseide</cp:lastModifiedBy>
  <cp:revision>8</cp:revision>
  <dcterms:created xsi:type="dcterms:W3CDTF">2019-03-11T21:13:17Z</dcterms:created>
  <dcterms:modified xsi:type="dcterms:W3CDTF">2019-03-12T22:38:22Z</dcterms:modified>
</cp:coreProperties>
</file>