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sldIdLst>
    <p:sldId id="263" r:id="rId2"/>
    <p:sldId id="257" r:id="rId3"/>
    <p:sldId id="258" r:id="rId4"/>
    <p:sldId id="261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10B3-1C32-4315-A80D-892DC37FD3F2}" type="datetimeFigureOut">
              <a:rPr lang="nb-NO" smtClean="0"/>
              <a:t>11.03.2019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2CAB-8852-4A44-A6C4-3580554142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7063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10B3-1C32-4315-A80D-892DC37FD3F2}" type="datetimeFigureOut">
              <a:rPr lang="nb-NO" smtClean="0"/>
              <a:t>11.03.2019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2CAB-8852-4A44-A6C4-3580554142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3139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10B3-1C32-4315-A80D-892DC37FD3F2}" type="datetimeFigureOut">
              <a:rPr lang="nb-NO" smtClean="0"/>
              <a:t>11.03.2019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2CAB-8852-4A44-A6C4-3580554142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3097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10B3-1C32-4315-A80D-892DC37FD3F2}" type="datetimeFigureOut">
              <a:rPr lang="nb-NO" smtClean="0"/>
              <a:t>11.03.2019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2CAB-8852-4A44-A6C4-358055414218}" type="slidenum">
              <a:rPr lang="nb-NO" smtClean="0"/>
              <a:t>‹#›</a:t>
            </a:fld>
            <a:endParaRPr lang="nb-NO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4969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10B3-1C32-4315-A80D-892DC37FD3F2}" type="datetimeFigureOut">
              <a:rPr lang="nb-NO" smtClean="0"/>
              <a:t>11.03.2019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2CAB-8852-4A44-A6C4-3580554142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0755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10B3-1C32-4315-A80D-892DC37FD3F2}" type="datetimeFigureOut">
              <a:rPr lang="nb-NO" smtClean="0"/>
              <a:t>11.03.2019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2CAB-8852-4A44-A6C4-3580554142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4281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10B3-1C32-4315-A80D-892DC37FD3F2}" type="datetimeFigureOut">
              <a:rPr lang="nb-NO" smtClean="0"/>
              <a:t>11.03.2019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2CAB-8852-4A44-A6C4-3580554142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9677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10B3-1C32-4315-A80D-892DC37FD3F2}" type="datetimeFigureOut">
              <a:rPr lang="nb-NO" smtClean="0"/>
              <a:t>11.03.2019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2CAB-8852-4A44-A6C4-3580554142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613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10B3-1C32-4315-A80D-892DC37FD3F2}" type="datetimeFigureOut">
              <a:rPr lang="nb-NO" smtClean="0"/>
              <a:t>11.03.2019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2CAB-8852-4A44-A6C4-3580554142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7343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674C49E-00B2-4B19-9EF8-04D2026FE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8B0865C-5177-4076-B53D-2E061E79D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414A856-DAE5-4BFA-BC35-91144330C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10B3-1C32-4315-A80D-892DC37FD3F2}" type="datetimeFigureOut">
              <a:rPr lang="nb-NO" smtClean="0"/>
              <a:t>11.03.2019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59D8A5A-B282-42AC-BA77-0471600A3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C56A3E7-CFFF-4BA1-BE4A-764C485B3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2CAB-8852-4A44-A6C4-3580554142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141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A21296-CBCD-4D53-B85E-604CE3B38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443A544-B7C4-41DD-B9D9-FF39534379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DCDD627-0963-4CE5-8FEC-7DB4C801D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9E16BF6-77F8-4C74-9E44-93A824743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10B3-1C32-4315-A80D-892DC37FD3F2}" type="datetimeFigureOut">
              <a:rPr lang="nb-NO" smtClean="0"/>
              <a:t>11.03.2019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2782363-C208-4B33-9F5F-FA69C0D08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454EF59-8062-4DED-88EC-E7DAE4F9C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2CAB-8852-4A44-A6C4-3580554142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5321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10B3-1C32-4315-A80D-892DC37FD3F2}" type="datetimeFigureOut">
              <a:rPr lang="nb-NO" smtClean="0"/>
              <a:t>11.03.2019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2CAB-8852-4A44-A6C4-3580554142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8088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10B3-1C32-4315-A80D-892DC37FD3F2}" type="datetimeFigureOut">
              <a:rPr lang="nb-NO" smtClean="0"/>
              <a:t>11.03.2019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2CAB-8852-4A44-A6C4-3580554142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739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10B3-1C32-4315-A80D-892DC37FD3F2}" type="datetimeFigureOut">
              <a:rPr lang="nb-NO" smtClean="0"/>
              <a:t>11.03.2019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2CAB-8852-4A44-A6C4-3580554142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7550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10B3-1C32-4315-A80D-892DC37FD3F2}" type="datetimeFigureOut">
              <a:rPr lang="nb-NO" smtClean="0"/>
              <a:t>11.03.2019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2CAB-8852-4A44-A6C4-3580554142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5162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10B3-1C32-4315-A80D-892DC37FD3F2}" type="datetimeFigureOut">
              <a:rPr lang="nb-NO" smtClean="0"/>
              <a:t>11.03.2019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2CAB-8852-4A44-A6C4-3580554142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9960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10B3-1C32-4315-A80D-892DC37FD3F2}" type="datetimeFigureOut">
              <a:rPr lang="nb-NO" smtClean="0"/>
              <a:t>11.03.2019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2CAB-8852-4A44-A6C4-3580554142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3771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10B3-1C32-4315-A80D-892DC37FD3F2}" type="datetimeFigureOut">
              <a:rPr lang="nb-NO" smtClean="0"/>
              <a:t>11.03.2019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2CAB-8852-4A44-A6C4-3580554142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7531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10B3-1C32-4315-A80D-892DC37FD3F2}" type="datetimeFigureOut">
              <a:rPr lang="nb-NO" smtClean="0"/>
              <a:t>11.03.2019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2CAB-8852-4A44-A6C4-3580554142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2887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BA710B3-1C32-4315-A80D-892DC37FD3F2}" type="datetimeFigureOut">
              <a:rPr lang="nb-NO" smtClean="0"/>
              <a:t>11.03.2019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BFC2CAB-8852-4A44-A6C4-3580554142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031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6F307E-156B-487C-B433-FCE7F2EDEE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Kristiania </a:t>
            </a:r>
            <a:r>
              <a:rPr lang="nb-NO" dirty="0" err="1"/>
              <a:t>rotaractklubb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DE61C99-A990-4D49-9DF2-BC0FD5497C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Presentert av </a:t>
            </a:r>
            <a:r>
              <a:rPr lang="nb-NO" dirty="0" err="1"/>
              <a:t>jacob</a:t>
            </a:r>
            <a:r>
              <a:rPr lang="nb-NO" dirty="0"/>
              <a:t>, </a:t>
            </a:r>
            <a:r>
              <a:rPr lang="nb-NO" dirty="0" err="1"/>
              <a:t>roua</a:t>
            </a:r>
            <a:r>
              <a:rPr lang="nb-NO" dirty="0"/>
              <a:t> &amp; </a:t>
            </a:r>
            <a:r>
              <a:rPr lang="nb-NO" dirty="0" err="1"/>
              <a:t>susann</a:t>
            </a:r>
            <a:endParaRPr lang="nb-NO" dirty="0"/>
          </a:p>
        </p:txBody>
      </p:sp>
      <p:pic>
        <p:nvPicPr>
          <p:cNvPr id="4" name="Picture 4" descr="Bilderesultat for rotaract">
            <a:extLst>
              <a:ext uri="{FF2B5EF4-FFF2-40B4-BE49-F238E27FC236}">
                <a16:creationId xmlns:a16="http://schemas.microsoft.com/office/drawing/2014/main" id="{61CE6E13-5A6E-45DB-81CA-66DF61F56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5769426"/>
            <a:ext cx="3276600" cy="108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042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245BF8-4409-437F-8EC2-FC93464D0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95526"/>
            <a:ext cx="10364451" cy="1596177"/>
          </a:xfrm>
        </p:spPr>
        <p:txBody>
          <a:bodyPr/>
          <a:lstStyle/>
          <a:p>
            <a:pPr algn="ctr"/>
            <a:r>
              <a:rPr lang="nb-NO" dirty="0"/>
              <a:t>Våre kriterier for en suksessfull klubb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EFD93E-8FE7-47C0-8878-51FEB9EF4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909575"/>
            <a:ext cx="10364452" cy="3424107"/>
          </a:xfrm>
        </p:spPr>
        <p:txBody>
          <a:bodyPr/>
          <a:lstStyle/>
          <a:p>
            <a:r>
              <a:rPr lang="nb-NO" dirty="0"/>
              <a:t>Oppmøte</a:t>
            </a:r>
          </a:p>
          <a:p>
            <a:r>
              <a:rPr lang="nb-NO" dirty="0"/>
              <a:t>Organisere</a:t>
            </a:r>
          </a:p>
          <a:p>
            <a:r>
              <a:rPr lang="nb-NO" dirty="0"/>
              <a:t>Møteplass og møtetid</a:t>
            </a:r>
          </a:p>
          <a:p>
            <a:r>
              <a:rPr lang="nb-NO" dirty="0"/>
              <a:t>Regler</a:t>
            </a:r>
          </a:p>
          <a:p>
            <a:r>
              <a:rPr lang="nb-NO" dirty="0"/>
              <a:t>Jevnlige møter</a:t>
            </a:r>
          </a:p>
          <a:p>
            <a:r>
              <a:rPr lang="nb-NO" dirty="0"/>
              <a:t>Kommunikasjon</a:t>
            </a:r>
          </a:p>
          <a:p>
            <a:r>
              <a:rPr lang="nb-NO" dirty="0"/>
              <a:t>Rekruttering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2052" name="Picture 4" descr="Bilderesultat for rotaract">
            <a:extLst>
              <a:ext uri="{FF2B5EF4-FFF2-40B4-BE49-F238E27FC236}">
                <a16:creationId xmlns:a16="http://schemas.microsoft.com/office/drawing/2014/main" id="{82219097-4442-4775-94A5-6BB1F9D12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5769426"/>
            <a:ext cx="3276600" cy="108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215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2B0581-7D33-4712-8799-5FA82A3EA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95249"/>
            <a:ext cx="10364451" cy="1596177"/>
          </a:xfrm>
        </p:spPr>
        <p:txBody>
          <a:bodyPr/>
          <a:lstStyle/>
          <a:p>
            <a:pPr algn="ctr"/>
            <a:r>
              <a:rPr lang="nb-NO" dirty="0"/>
              <a:t>Gjøre disse kriteriene til en realitet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F685DDC-05AE-4DE1-BCA8-2C8D86F786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926747" cy="4351338"/>
          </a:xfrm>
        </p:spPr>
        <p:txBody>
          <a:bodyPr/>
          <a:lstStyle/>
          <a:p>
            <a:r>
              <a:rPr lang="nb-NO" dirty="0"/>
              <a:t>Oppmøte</a:t>
            </a:r>
          </a:p>
          <a:p>
            <a:r>
              <a:rPr lang="nb-NO" dirty="0"/>
              <a:t>Organisere</a:t>
            </a:r>
          </a:p>
          <a:p>
            <a:r>
              <a:rPr lang="nb-NO" dirty="0"/>
              <a:t>Møteplass og møtetid.</a:t>
            </a:r>
          </a:p>
          <a:p>
            <a:r>
              <a:rPr lang="nb-NO" dirty="0"/>
              <a:t>Regler</a:t>
            </a:r>
          </a:p>
          <a:p>
            <a:r>
              <a:rPr lang="nb-NO" dirty="0"/>
              <a:t>Jevnlige møter</a:t>
            </a:r>
          </a:p>
          <a:p>
            <a:r>
              <a:rPr lang="nb-NO" dirty="0"/>
              <a:t>Kommunikasjon</a:t>
            </a:r>
          </a:p>
          <a:p>
            <a:r>
              <a:rPr lang="nb-NO" dirty="0"/>
              <a:t>Rekruttering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9259895-0F8F-4C95-B898-CCA2A73B1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43756" y="1825625"/>
            <a:ext cx="6748244" cy="4351338"/>
          </a:xfrm>
        </p:spPr>
        <p:txBody>
          <a:bodyPr/>
          <a:lstStyle/>
          <a:p>
            <a:pPr>
              <a:buFontTx/>
              <a:buChar char="-"/>
            </a:pPr>
            <a:r>
              <a:rPr lang="nb-NO" dirty="0"/>
              <a:t>Interesse, engasjement, opplevelse</a:t>
            </a:r>
          </a:p>
          <a:p>
            <a:pPr>
              <a:buFontTx/>
              <a:buChar char="-"/>
            </a:pPr>
            <a:r>
              <a:rPr lang="nb-NO" dirty="0"/>
              <a:t>Sette roller, planlegging</a:t>
            </a:r>
          </a:p>
          <a:p>
            <a:pPr>
              <a:buFontTx/>
              <a:buChar char="-"/>
            </a:pPr>
            <a:r>
              <a:rPr lang="nb-NO" dirty="0"/>
              <a:t>Lokasjon - </a:t>
            </a:r>
            <a:r>
              <a:rPr lang="nb-NO" i="1" dirty="0"/>
              <a:t>Når passer det</a:t>
            </a:r>
            <a:r>
              <a:rPr lang="nb-NO" dirty="0"/>
              <a:t>?</a:t>
            </a:r>
          </a:p>
          <a:p>
            <a:pPr>
              <a:buFontTx/>
              <a:buChar char="-"/>
            </a:pPr>
            <a:r>
              <a:rPr lang="nb-NO" dirty="0"/>
              <a:t>Viktighet av regler</a:t>
            </a:r>
          </a:p>
          <a:p>
            <a:pPr>
              <a:buFontTx/>
              <a:buChar char="-"/>
            </a:pPr>
            <a:r>
              <a:rPr lang="nb-NO" dirty="0"/>
              <a:t>Repetisjon, skape vaner</a:t>
            </a:r>
          </a:p>
          <a:p>
            <a:pPr>
              <a:buFontTx/>
              <a:buChar char="-"/>
            </a:pPr>
            <a:r>
              <a:rPr lang="nb-NO" dirty="0"/>
              <a:t>Platform, budskap, info</a:t>
            </a:r>
          </a:p>
          <a:p>
            <a:pPr>
              <a:buFontTx/>
              <a:buChar char="-"/>
            </a:pPr>
            <a:r>
              <a:rPr lang="nb-NO" dirty="0"/>
              <a:t>Oppmøte, vokse</a:t>
            </a:r>
          </a:p>
        </p:txBody>
      </p:sp>
      <p:pic>
        <p:nvPicPr>
          <p:cNvPr id="5" name="Picture 4" descr="Bilderesultat for rotaract">
            <a:extLst>
              <a:ext uri="{FF2B5EF4-FFF2-40B4-BE49-F238E27FC236}">
                <a16:creationId xmlns:a16="http://schemas.microsoft.com/office/drawing/2014/main" id="{D4F2B692-2732-42B1-9B89-8FA4CE6AF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5769426"/>
            <a:ext cx="3276600" cy="108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041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245BF8-4409-437F-8EC2-FC93464D0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Hva skal til for å bli mer synlige?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CCF2076-99AD-4F66-9CBE-788CAF814F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 err="1"/>
              <a:t>Rotary</a:t>
            </a:r>
            <a:r>
              <a:rPr lang="nb-NO" b="1" dirty="0"/>
              <a:t>/</a:t>
            </a:r>
            <a:r>
              <a:rPr lang="nb-NO" b="1" dirty="0" err="1"/>
              <a:t>Rotaract</a:t>
            </a:r>
            <a:endParaRPr lang="nb-NO" b="1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EFD93E-8FE7-47C0-8878-51FEB9EF401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b-NO" dirty="0"/>
              <a:t>Samarbeid</a:t>
            </a:r>
          </a:p>
          <a:p>
            <a:r>
              <a:rPr lang="nb-NO" dirty="0"/>
              <a:t>Lærdom</a:t>
            </a:r>
          </a:p>
          <a:p>
            <a:r>
              <a:rPr lang="nb-NO" dirty="0"/>
              <a:t>prosjekter	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9737CCA-0B05-4864-9E05-E99097E1ED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90586" y="2415842"/>
            <a:ext cx="5665716" cy="679994"/>
          </a:xfrm>
        </p:spPr>
        <p:txBody>
          <a:bodyPr/>
          <a:lstStyle/>
          <a:p>
            <a:r>
              <a:rPr lang="nb-NO" b="1" dirty="0"/>
              <a:t>internt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B6AB19C-955D-4824-8FFA-3249B5890AD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6502" y="3051012"/>
            <a:ext cx="5871100" cy="2740187"/>
          </a:xfrm>
        </p:spPr>
        <p:txBody>
          <a:bodyPr/>
          <a:lstStyle/>
          <a:p>
            <a:r>
              <a:rPr lang="nb-NO" dirty="0"/>
              <a:t>Sosiale medier</a:t>
            </a:r>
          </a:p>
          <a:p>
            <a:r>
              <a:rPr lang="nb-NO" dirty="0"/>
              <a:t>Arrangement</a:t>
            </a:r>
          </a:p>
          <a:p>
            <a:r>
              <a:rPr lang="nb-NO" dirty="0"/>
              <a:t>Nysgjerrighet</a:t>
            </a:r>
          </a:p>
          <a:p>
            <a:endParaRPr lang="nb-NO" dirty="0"/>
          </a:p>
        </p:txBody>
      </p:sp>
      <p:pic>
        <p:nvPicPr>
          <p:cNvPr id="2052" name="Picture 4" descr="Bilderesultat for rotaract">
            <a:extLst>
              <a:ext uri="{FF2B5EF4-FFF2-40B4-BE49-F238E27FC236}">
                <a16:creationId xmlns:a16="http://schemas.microsoft.com/office/drawing/2014/main" id="{82219097-4442-4775-94A5-6BB1F9D12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5769426"/>
            <a:ext cx="3276600" cy="108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7F313A37-7F21-41B4-8C3C-0AFBE77D85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052" y="1720266"/>
            <a:ext cx="3774284" cy="1981499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1FEBAAD9-D2FB-4346-9275-4851CC7A8D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052" y="3698410"/>
            <a:ext cx="3774284" cy="198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6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591716-B4FE-4C92-BEF4-E883E1208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-17378"/>
            <a:ext cx="10364451" cy="1596177"/>
          </a:xfrm>
        </p:spPr>
        <p:txBody>
          <a:bodyPr/>
          <a:lstStyle/>
          <a:p>
            <a:r>
              <a:rPr lang="nb-NO" dirty="0"/>
              <a:t>Hva forventer </a:t>
            </a:r>
            <a:r>
              <a:rPr lang="nb-NO" u="sng" dirty="0"/>
              <a:t>VI</a:t>
            </a:r>
            <a:r>
              <a:rPr lang="nb-NO" dirty="0"/>
              <a:t> å få ut av </a:t>
            </a:r>
            <a:r>
              <a:rPr lang="nb-NO" dirty="0" err="1"/>
              <a:t>Rotaract</a:t>
            </a:r>
            <a:r>
              <a:rPr lang="nb-NO" dirty="0"/>
              <a:t> ?</a:t>
            </a:r>
            <a:endParaRPr lang="nb-NO" i="1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E0A6F35-5B13-4FED-A782-86FDD7EB6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8063"/>
          </a:xfrm>
        </p:spPr>
        <p:txBody>
          <a:bodyPr/>
          <a:lstStyle/>
          <a:p>
            <a:endParaRPr lang="nb-NO" dirty="0"/>
          </a:p>
          <a:p>
            <a:r>
              <a:rPr lang="nb-NO" dirty="0"/>
              <a:t>Nettverk – utvide din krets	</a:t>
            </a:r>
            <a:br>
              <a:rPr lang="nb-NO" dirty="0"/>
            </a:br>
            <a:endParaRPr lang="nb-NO" dirty="0"/>
          </a:p>
          <a:p>
            <a:r>
              <a:rPr lang="nb-NO" dirty="0"/>
              <a:t>Jobb – flere muligheter</a:t>
            </a:r>
            <a:br>
              <a:rPr lang="nb-NO" dirty="0"/>
            </a:br>
            <a:endParaRPr lang="nb-NO" dirty="0"/>
          </a:p>
          <a:p>
            <a:r>
              <a:rPr lang="nb-NO" dirty="0"/>
              <a:t>Samhold – Trygt miljø</a:t>
            </a:r>
            <a:br>
              <a:rPr lang="nb-NO" dirty="0"/>
            </a:br>
            <a:endParaRPr lang="nb-NO" dirty="0"/>
          </a:p>
          <a:p>
            <a:r>
              <a:rPr lang="nb-NO" dirty="0"/>
              <a:t>Et bedre samfunn – Positiv forandring	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028" name="Picture 4" descr="Relatert bilde">
            <a:extLst>
              <a:ext uri="{FF2B5EF4-FFF2-40B4-BE49-F238E27FC236}">
                <a16:creationId xmlns:a16="http://schemas.microsoft.com/office/drawing/2014/main" id="{A7AED596-3E39-42EF-99F8-D247B489F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787" y="1259463"/>
            <a:ext cx="1880926" cy="18486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lderesultat for Jobbmuligheter">
            <a:extLst>
              <a:ext uri="{FF2B5EF4-FFF2-40B4-BE49-F238E27FC236}">
                <a16:creationId xmlns:a16="http://schemas.microsoft.com/office/drawing/2014/main" id="{17E49CE4-B7E5-4EE5-9095-105E68595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424" y="1614938"/>
            <a:ext cx="2152587" cy="2166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Bilderesultat for rotaract">
            <a:extLst>
              <a:ext uri="{FF2B5EF4-FFF2-40B4-BE49-F238E27FC236}">
                <a16:creationId xmlns:a16="http://schemas.microsoft.com/office/drawing/2014/main" id="{0436D2E9-E1B0-4697-8DAD-944940978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5769426"/>
            <a:ext cx="3276600" cy="108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ilderesultat for change">
            <a:extLst>
              <a:ext uri="{FF2B5EF4-FFF2-40B4-BE49-F238E27FC236}">
                <a16:creationId xmlns:a16="http://schemas.microsoft.com/office/drawing/2014/main" id="{D8B39D86-6E8F-4B81-A4D9-00820F03E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767" y="4434563"/>
            <a:ext cx="2555157" cy="1414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latert bilde">
            <a:extLst>
              <a:ext uri="{FF2B5EF4-FFF2-40B4-BE49-F238E27FC236}">
                <a16:creationId xmlns:a16="http://schemas.microsoft.com/office/drawing/2014/main" id="{3BD7569D-2C9A-4DA8-95DB-E8699DE64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130" y="3429000"/>
            <a:ext cx="1700213" cy="1700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813AD752-4F31-41A8-82AE-D7FC808803EA}"/>
              </a:ext>
            </a:extLst>
          </p:cNvPr>
          <p:cNvSpPr/>
          <p:nvPr/>
        </p:nvSpPr>
        <p:spPr>
          <a:xfrm>
            <a:off x="0" y="6581001"/>
            <a:ext cx="21098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200" i="1" dirty="0">
                <a:latin typeface="Calibri" panose="020F0502020204030204" pitchFamily="34" charset="0"/>
                <a:cs typeface="Calibri" panose="020F0502020204030204" pitchFamily="34" charset="0"/>
              </a:rPr>
              <a:t>*BILDER ER LÅNT FRA GOOGLE</a:t>
            </a:r>
          </a:p>
        </p:txBody>
      </p:sp>
    </p:spTree>
    <p:extLst>
      <p:ext uri="{BB962C8B-B14F-4D97-AF65-F5344CB8AC3E}">
        <p14:creationId xmlns:p14="http://schemas.microsoft.com/office/powerpoint/2010/main" val="402970042"/>
      </p:ext>
    </p:extLst>
  </p:cSld>
  <p:clrMapOvr>
    <a:masterClrMapping/>
  </p:clrMapOvr>
</p:sld>
</file>

<file path=ppt/theme/theme1.xml><?xml version="1.0" encoding="utf-8"?>
<a:theme xmlns:a="http://schemas.openxmlformats.org/drawingml/2006/main" name="Dråpe">
  <a:themeElements>
    <a:clrScheme name="Dråpe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åpe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åp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TM04033925[[fn=Dråpe]]</Template>
  <TotalTime>264</TotalTime>
  <Words>112</Words>
  <Application>Microsoft Office PowerPoint</Application>
  <PresentationFormat>Widescreen</PresentationFormat>
  <Paragraphs>46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Tw Cen MT</vt:lpstr>
      <vt:lpstr>Dråpe</vt:lpstr>
      <vt:lpstr>Kristiania rotaractklubb</vt:lpstr>
      <vt:lpstr>Våre kriterier for en suksessfull klubb</vt:lpstr>
      <vt:lpstr>Gjøre disse kriteriene til en realitet</vt:lpstr>
      <vt:lpstr>Hva skal til for å bli mer synlige?</vt:lpstr>
      <vt:lpstr>Hva forventer VI å få ut av Rotaract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Jacob Jordal</dc:creator>
  <cp:lastModifiedBy>Roetting, John Inge</cp:lastModifiedBy>
  <cp:revision>23</cp:revision>
  <dcterms:created xsi:type="dcterms:W3CDTF">2019-03-10T16:33:58Z</dcterms:created>
  <dcterms:modified xsi:type="dcterms:W3CDTF">2019-03-11T18:59:17Z</dcterms:modified>
</cp:coreProperties>
</file>