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17"/>
  </p:notesMasterIdLst>
  <p:handoutMasterIdLst>
    <p:handoutMasterId r:id="rId18"/>
  </p:handoutMasterIdLst>
  <p:sldIdLst>
    <p:sldId id="361" r:id="rId4"/>
    <p:sldId id="443" r:id="rId5"/>
    <p:sldId id="455" r:id="rId6"/>
    <p:sldId id="448" r:id="rId7"/>
    <p:sldId id="459" r:id="rId8"/>
    <p:sldId id="450" r:id="rId9"/>
    <p:sldId id="456" r:id="rId10"/>
    <p:sldId id="460" r:id="rId11"/>
    <p:sldId id="442" r:id="rId12"/>
    <p:sldId id="457" r:id="rId13"/>
    <p:sldId id="463" r:id="rId14"/>
    <p:sldId id="444" r:id="rId15"/>
    <p:sldId id="453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58585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15" autoAdjust="0"/>
    <p:restoredTop sz="87755" autoAdjust="0"/>
  </p:normalViewPr>
  <p:slideViewPr>
    <p:cSldViewPr>
      <p:cViewPr varScale="1">
        <p:scale>
          <a:sx n="59" d="100"/>
          <a:sy n="59" d="100"/>
        </p:scale>
        <p:origin x="1024" y="6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0FB60D1-5E0D-4D7D-AB8D-58F1A2551E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E55CEB7-0006-4596-BD56-EB2D92DDD7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A411837F-977E-4DDD-820A-3F1BBB50B34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A7C17651-3192-425D-BFD6-B2CAC5CB399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3CE10511-4E6A-4FC3-9032-9102272AA85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D94B245-F303-4CFE-98F2-F69476C072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5B8EE6-9122-4D41-B41C-D0404ED408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7667BE3-E0F9-48FD-B365-305E310C4D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B6DA037-4CBE-411E-A565-2AA53BE555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F3418EA-906E-48E3-97E3-77744FD77F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BA0A888-5F8B-43E2-A17C-6F7A8D8B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FCD4C209-3838-489F-8754-1B157AA0D00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6EE3683-BE7F-467F-B1DB-1BD2E5A40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0B44C1F-0CEF-4616-AE4D-603C1B7DED72}" type="slidenum">
              <a:rPr lang="en-US" altLang="nb-NO" smtClean="0"/>
              <a:pPr>
                <a:spcBef>
                  <a:spcPct val="0"/>
                </a:spcBef>
              </a:pPr>
              <a:t>1</a:t>
            </a:fld>
            <a:endParaRPr lang="en-US" altLang="nb-NO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147E529-3FFD-4E33-9877-A425D3E8EB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51FE4F7-790D-48CB-B522-D1AC77B12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71EB79E-253C-4DD8-AE6A-8393F32B9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AD008A4-6DEF-466F-BB58-831A65B50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1A19FC2-AD3D-41C6-A1B6-A80160C9E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E2FE854F-0A45-4347-978B-B37C58C99855}" type="slidenum">
              <a:rPr lang="en-US" altLang="nb-NO" sz="1200" smtClean="0"/>
              <a:pPr/>
              <a:t>4</a:t>
            </a:fld>
            <a:endParaRPr lang="en-US" altLang="nb-N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1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EAE7B4-8BBF-4975-99C7-08E488F08DF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84BDBA-1AE6-48A4-88C7-9452A1E476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43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BE2F3-D410-4FBC-AA18-6FA7C347D2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38BB5-D378-4D2E-B439-D19714D616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66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3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89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56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930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4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354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383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08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55498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39096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4D5EB5-1000-4982-A803-10C4C6B9954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13B8A-0C1A-4FCD-B03F-600B6E1A67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62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8B6346-485A-4B36-BD6A-D0DCAF33D4B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ABD8C9-E878-4864-ACA9-6E338E4DA0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34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B6BBD5-4740-47E4-917C-9DC3B61B2BC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F1B514-CF71-4785-80CF-0E37BD061F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61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377E22-4351-4524-A143-4CDD5D9DB77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15825-58AC-497A-BA44-D68B3B8502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26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DF41D9-1450-468F-9E4C-6784EF3F8FA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2EDB7F-8BDB-4D49-9976-E05EE40257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79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61DB0F-8439-4A73-80DA-0E1940CE8BE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1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0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4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73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40F3F5-3EA2-421F-9B9B-1AF7237E9C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D21A7D-B2AF-4040-B3D9-9E6BD3D23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65B983-01CE-4BF2-979D-AFAC0C2409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17920-D2CB-487F-B8B5-0D9C30A3E7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37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6DCA2C-30B4-43A1-963B-4784DD6843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6C651-7DEF-43A5-9FD3-2623FCD7E5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20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919A67-25EA-4FD1-B714-7E5820BC1E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A9C578E-5A55-4E85-B912-96AEC2B3A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7CB0E-E6C9-4295-A44C-7E329E6FE3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EA6AE6-747B-4B90-B42C-CC986DD769C0}"/>
              </a:ext>
            </a:extLst>
          </p:cNvPr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3EADD5FB-3919-456F-9B54-7F299567A37B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2C04293A-292D-4474-9850-9075F887B9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  <p:sldLayoutId id="2147484534" r:id="rId14"/>
    <p:sldLayoutId id="2147484535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F2D272-B798-424B-8744-010E9165DDD9}"/>
              </a:ext>
            </a:extLst>
          </p:cNvPr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7C8676C7-AC63-4268-A9C4-1AE20D35B46F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EF189DE0-0EF8-46AF-A0AA-F6C94906D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7C1BBE-575F-4F0E-93A2-53E17AF9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02DCD421-6F30-4A07-9599-FE4FB1643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nb-NO" sz="4400" b="1">
                <a:solidFill>
                  <a:schemeClr val="bg1"/>
                </a:solidFill>
                <a:latin typeface="Georgia" panose="02040502050405020303" pitchFamily="18" charset="0"/>
              </a:rPr>
              <a:t>UNGDOMSARBEIDET</a:t>
            </a:r>
            <a:r>
              <a:rPr lang="en-US" altLang="nb-NO" sz="4400">
                <a:solidFill>
                  <a:schemeClr val="bg1"/>
                </a:solidFill>
                <a:latin typeface="Arial Narrow Bold" pitchFamily="-84" charset="0"/>
              </a:rPr>
              <a:t> </a:t>
            </a:r>
          </a:p>
          <a:p>
            <a:pPr eaLnBrk="1" hangingPunct="1"/>
            <a:r>
              <a:rPr lang="en-US" altLang="nb-NO" sz="2000">
                <a:solidFill>
                  <a:srgbClr val="01B4E7"/>
                </a:solidFill>
                <a:latin typeface="Georgia" panose="02040502050405020303" pitchFamily="18" charset="0"/>
              </a:rPr>
              <a:t>Bente Tøftum, </a:t>
            </a:r>
          </a:p>
          <a:p>
            <a:pPr eaLnBrk="1" hangingPunct="1"/>
            <a:r>
              <a:rPr lang="en-US" altLang="nb-NO" sz="2000">
                <a:solidFill>
                  <a:srgbClr val="01B4E7"/>
                </a:solidFill>
                <a:latin typeface="Georgia" panose="02040502050405020303" pitchFamily="18" charset="0"/>
              </a:rPr>
              <a:t>16. mars  2019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164FA5F-EF5B-4E5B-8675-5D0A388684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nb-NO" sz="3200" b="1">
                <a:latin typeface="Georgia" panose="02040502050405020303" pitchFamily="18" charset="0"/>
              </a:rPr>
              <a:t>UNGDOMSUTVEKSLING</a:t>
            </a:r>
            <a:r>
              <a:rPr lang="en-US" altLang="nb-NO">
                <a:latin typeface="Arial Narrow Bold" pitchFamily="-84" charset="0"/>
              </a:rPr>
              <a:t> </a:t>
            </a:r>
            <a:endParaRPr lang="nb-NO" altLang="nb-NO">
              <a:latin typeface="Arial Narrow" panose="020B0606020202030204" pitchFamily="34" charset="0"/>
            </a:endParaRPr>
          </a:p>
        </p:txBody>
      </p:sp>
      <p:pic>
        <p:nvPicPr>
          <p:cNvPr id="30723" name="Bilde 2" descr="https://guvernorbloggen.files.wordpress.com/2018/02/dsc_0591.jpg?w=1400&amp;h=9999">
            <a:extLst>
              <a:ext uri="{FF2B5EF4-FFF2-40B4-BE49-F238E27FC236}">
                <a16:creationId xmlns:a16="http://schemas.microsoft.com/office/drawing/2014/main" id="{188C89CD-C082-42E2-A737-56F44316EA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560513"/>
            <a:ext cx="5765800" cy="384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CDF8413-7716-435F-A597-7B5B2036AC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nb-NO" sz="3200" b="1">
                <a:latin typeface="Georgia" panose="02040502050405020303" pitchFamily="18" charset="0"/>
              </a:rPr>
              <a:t>UNGDOMSUTVEKSLING</a:t>
            </a:r>
            <a:r>
              <a:rPr lang="en-US" altLang="nb-NO">
                <a:latin typeface="Arial Narrow Bold" pitchFamily="-84" charset="0"/>
              </a:rPr>
              <a:t> </a:t>
            </a:r>
            <a:endParaRPr lang="nb-NO" altLang="nb-NO">
              <a:latin typeface="Arial Narrow" panose="020B0606020202030204" pitchFamily="34" charset="0"/>
            </a:endParaRPr>
          </a:p>
        </p:txBody>
      </p:sp>
      <p:pic>
        <p:nvPicPr>
          <p:cNvPr id="31747" name="Content Placeholder 2">
            <a:extLst>
              <a:ext uri="{FF2B5EF4-FFF2-40B4-BE49-F238E27FC236}">
                <a16:creationId xmlns:a16="http://schemas.microsoft.com/office/drawing/2014/main" id="{A2B8E4FD-AE5A-4207-8D6C-0DC66EA72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23963"/>
            <a:ext cx="5772150" cy="451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68CF874-EC59-4CB1-AA58-23A905C7F8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nb-NO" sz="3200" b="1">
                <a:latin typeface="Georgia" panose="02040502050405020303" pitchFamily="18" charset="0"/>
              </a:rPr>
              <a:t>UNGDOMSUTVEKSLING</a:t>
            </a:r>
            <a:r>
              <a:rPr lang="en-US" altLang="nb-NO">
                <a:latin typeface="Arial Narrow Bold" pitchFamily="-84" charset="0"/>
              </a:rPr>
              <a:t> </a:t>
            </a:r>
            <a:endParaRPr lang="nb-NO" altLang="nb-NO">
              <a:latin typeface="Arial Narrow" panose="020B0606020202030204" pitchFamily="34" charset="0"/>
            </a:endParaRPr>
          </a:p>
        </p:txBody>
      </p:sp>
      <p:pic>
        <p:nvPicPr>
          <p:cNvPr id="32771" name="Bilde 5" descr="ReDI School of Digital Integration sitt bilde.">
            <a:extLst>
              <a:ext uri="{FF2B5EF4-FFF2-40B4-BE49-F238E27FC236}">
                <a16:creationId xmlns:a16="http://schemas.microsoft.com/office/drawing/2014/main" id="{81E42F8C-510D-4AC5-A9F3-F3FF545826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219200"/>
            <a:ext cx="6437312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innhold 2">
            <a:extLst>
              <a:ext uri="{FF2B5EF4-FFF2-40B4-BE49-F238E27FC236}">
                <a16:creationId xmlns:a16="http://schemas.microsoft.com/office/drawing/2014/main" id="{1515A815-4530-4599-AD31-38A0201801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000" y="11430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 b="1">
                <a:latin typeface="Georgia" panose="02040502050405020303" pitchFamily="18" charset="0"/>
              </a:rPr>
              <a:t>Se muligheter og alternativer</a:t>
            </a:r>
          </a:p>
          <a:p>
            <a:r>
              <a:rPr lang="nb-NO" altLang="nb-NO" sz="2800" b="1">
                <a:latin typeface="Georgia" panose="02040502050405020303" pitchFamily="18" charset="0"/>
              </a:rPr>
              <a:t>Samarbeid mellom klubber</a:t>
            </a:r>
          </a:p>
          <a:p>
            <a:r>
              <a:rPr lang="nb-NO" altLang="nb-NO" sz="2800" b="1">
                <a:latin typeface="Georgia" panose="02040502050405020303" pitchFamily="18" charset="0"/>
              </a:rPr>
              <a:t>Innspill  </a:t>
            </a:r>
          </a:p>
          <a:p>
            <a:endParaRPr lang="nb-NO" altLang="nb-NO" sz="2800" b="1">
              <a:latin typeface="Georgia" panose="02040502050405020303" pitchFamily="18" charset="0"/>
            </a:endParaRPr>
          </a:p>
          <a:p>
            <a:endParaRPr lang="nb-NO" altLang="nb-NO" sz="2800" b="1">
              <a:latin typeface="Georgia" panose="02040502050405020303" pitchFamily="18" charset="0"/>
            </a:endParaRPr>
          </a:p>
          <a:p>
            <a:endParaRPr lang="nb-NO" altLang="nb-NO" sz="2800" b="1">
              <a:latin typeface="Georgia" panose="02040502050405020303" pitchFamily="18" charset="0"/>
            </a:endParaRPr>
          </a:p>
          <a:p>
            <a:endParaRPr lang="nb-NO" altLang="nb-NO" sz="2800" b="1">
              <a:latin typeface="Georgia" panose="02040502050405020303" pitchFamily="18" charset="0"/>
            </a:endParaRPr>
          </a:p>
          <a:p>
            <a:r>
              <a:rPr lang="nb-NO" altLang="nb-NO" sz="2800" b="1">
                <a:latin typeface="Georgia" panose="02040502050405020303" pitchFamily="18" charset="0"/>
              </a:rPr>
              <a:t>Rotary ønsker å bidra til unge menneskers utvikling!</a:t>
            </a:r>
          </a:p>
        </p:txBody>
      </p:sp>
      <p:sp>
        <p:nvSpPr>
          <p:cNvPr id="33795" name="Title 1">
            <a:extLst>
              <a:ext uri="{FF2B5EF4-FFF2-40B4-BE49-F238E27FC236}">
                <a16:creationId xmlns:a16="http://schemas.microsoft.com/office/drawing/2014/main" id="{E425813F-9799-41C8-8DF6-52F8382EBD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nb-NO" sz="3200" b="1">
                <a:latin typeface="Georgia" panose="02040502050405020303" pitchFamily="18" charset="0"/>
              </a:rPr>
              <a:t>OPPSUMMERING</a:t>
            </a:r>
            <a:r>
              <a:rPr lang="en-US" altLang="nb-NO">
                <a:latin typeface="Arial Narrow Bold" pitchFamily="-84" charset="0"/>
              </a:rPr>
              <a:t> </a:t>
            </a:r>
            <a:endParaRPr lang="nb-NO" altLang="nb-NO">
              <a:latin typeface="Arial Narrow" panose="020B0606020202030204" pitchFamily="34" charset="0"/>
            </a:endParaRPr>
          </a:p>
        </p:txBody>
      </p:sp>
      <p:pic>
        <p:nvPicPr>
          <p:cNvPr id="33796" name="Bilde 3" descr="Rotary Distrikt 2310: Oslo, Asker, Bærum og Buskerud sitt bilde.">
            <a:extLst>
              <a:ext uri="{FF2B5EF4-FFF2-40B4-BE49-F238E27FC236}">
                <a16:creationId xmlns:a16="http://schemas.microsoft.com/office/drawing/2014/main" id="{747BC154-4650-4030-98C4-9DE181B95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46402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innhold 2">
            <a:extLst>
              <a:ext uri="{FF2B5EF4-FFF2-40B4-BE49-F238E27FC236}">
                <a16:creationId xmlns:a16="http://schemas.microsoft.com/office/drawing/2014/main" id="{A35A66E8-7519-4418-A665-2F71CE8465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altLang="nb-NO" b="1">
              <a:latin typeface="Georgia" panose="02040502050405020303" pitchFamily="18" charset="0"/>
            </a:endParaRPr>
          </a:p>
          <a:p>
            <a:r>
              <a:rPr lang="nb-NO" altLang="nb-NO" b="1">
                <a:latin typeface="Georgia" panose="02040502050405020303" pitchFamily="18" charset="0"/>
              </a:rPr>
              <a:t>RYLA</a:t>
            </a:r>
          </a:p>
          <a:p>
            <a:endParaRPr lang="nb-NO" altLang="nb-NO" b="1">
              <a:latin typeface="Georgia" panose="02040502050405020303" pitchFamily="18" charset="0"/>
            </a:endParaRPr>
          </a:p>
          <a:p>
            <a:r>
              <a:rPr lang="nb-NO" altLang="nb-NO" b="1">
                <a:latin typeface="Georgia" panose="02040502050405020303" pitchFamily="18" charset="0"/>
              </a:rPr>
              <a:t>SOMMERCAMPS</a:t>
            </a:r>
          </a:p>
          <a:p>
            <a:endParaRPr lang="nb-NO" altLang="nb-NO" b="1">
              <a:latin typeface="Georgia" panose="02040502050405020303" pitchFamily="18" charset="0"/>
            </a:endParaRPr>
          </a:p>
          <a:p>
            <a:r>
              <a:rPr lang="nb-NO" altLang="nb-NO" b="1">
                <a:latin typeface="Georgia" panose="02040502050405020303" pitchFamily="18" charset="0"/>
              </a:rPr>
              <a:t>UNGDOMSUTVEKSLING</a:t>
            </a: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DB05064D-BD5D-4CE3-99EC-06FE24BFEA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763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nb-NO" sz="3200" b="1">
                <a:latin typeface="Georgia" panose="02040502050405020303" pitchFamily="18" charset="0"/>
              </a:rPr>
              <a:t>UNGDOMSARBEIDET</a:t>
            </a:r>
            <a:endParaRPr lang="nb-NO" altLang="nb-NO" sz="3200" b="1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innhold 2">
            <a:extLst>
              <a:ext uri="{FF2B5EF4-FFF2-40B4-BE49-F238E27FC236}">
                <a16:creationId xmlns:a16="http://schemas.microsoft.com/office/drawing/2014/main" id="{ABA5E9A4-B6FF-49BB-AA12-129187483E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altLang="nb-NO" b="1">
              <a:latin typeface="Georgia" panose="02040502050405020303" pitchFamily="18" charset="0"/>
            </a:endParaRPr>
          </a:p>
          <a:p>
            <a:endParaRPr lang="nb-NO" altLang="nb-NO">
              <a:latin typeface="Georgia" panose="02040502050405020303" pitchFamily="18" charset="0"/>
            </a:endParaRPr>
          </a:p>
          <a:p>
            <a:endParaRPr lang="nb-NO" altLang="nb-NO">
              <a:latin typeface="Georgia" panose="02040502050405020303" pitchFamily="18" charset="0"/>
            </a:endParaRPr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FF7EE4DC-1FAF-41DE-B0DC-99994EC5ED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763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b="1">
                <a:latin typeface="Georgia" panose="02040502050405020303" pitchFamily="18" charset="0"/>
              </a:rPr>
              <a:t>FREDSARBEID</a:t>
            </a:r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CFF567A6-0A19-40E4-AF38-04CB2C2AE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8525"/>
            <a:ext cx="88392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Plassholder for innhold 2">
            <a:extLst>
              <a:ext uri="{FF2B5EF4-FFF2-40B4-BE49-F238E27FC236}">
                <a16:creationId xmlns:a16="http://schemas.microsoft.com/office/drawing/2014/main" id="{AE729B27-1FEB-427E-8F9A-D2A2710CF6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b-NO" b="1" dirty="0" err="1"/>
              <a:t>Rotary</a:t>
            </a:r>
            <a:r>
              <a:rPr lang="nb-NO" b="1" dirty="0"/>
              <a:t> </a:t>
            </a:r>
            <a:r>
              <a:rPr lang="nb-NO" b="1" dirty="0" err="1"/>
              <a:t>Youth</a:t>
            </a:r>
            <a:r>
              <a:rPr lang="nb-NO" b="1" dirty="0"/>
              <a:t> </a:t>
            </a:r>
            <a:r>
              <a:rPr lang="nb-NO" b="1" dirty="0" err="1"/>
              <a:t>Leadership</a:t>
            </a:r>
            <a:r>
              <a:rPr lang="nb-NO" b="1" dirty="0"/>
              <a:t> </a:t>
            </a:r>
            <a:r>
              <a:rPr lang="nb-NO" b="1" dirty="0" err="1"/>
              <a:t>Award</a:t>
            </a:r>
            <a:r>
              <a:rPr lang="nb-NO" b="1" dirty="0"/>
              <a:t>, RYLA</a:t>
            </a:r>
          </a:p>
          <a:p>
            <a:pPr>
              <a:defRPr/>
            </a:pPr>
            <a:endParaRPr lang="nb-NO" b="1" dirty="0"/>
          </a:p>
          <a:p>
            <a:pPr>
              <a:defRPr/>
            </a:pPr>
            <a:r>
              <a:rPr lang="nb-NO" b="1" dirty="0"/>
              <a:t>Lederutviklingskurs for ungdom 18-30 år</a:t>
            </a:r>
          </a:p>
          <a:p>
            <a:pPr>
              <a:defRPr/>
            </a:pPr>
            <a:endParaRPr lang="nb-NO" b="1" dirty="0"/>
          </a:p>
          <a:p>
            <a:pPr>
              <a:defRPr/>
            </a:pPr>
            <a:r>
              <a:rPr lang="nb-NO" b="1" dirty="0"/>
              <a:t>Målsettingen er å gi fremtidens ledere impulser og ideer til godt lederskap innen næringsliv, organisasjonsliv og forvaltning</a:t>
            </a:r>
          </a:p>
          <a:p>
            <a:pPr>
              <a:defRPr/>
            </a:pPr>
            <a:endParaRPr lang="nb-NO" sz="28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br>
              <a:rPr lang="nb-NO" sz="800" b="1" dirty="0"/>
            </a:br>
            <a:endParaRPr lang="nb-NO" sz="2800" b="1" i="1" dirty="0"/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6A87F410-F1CA-4D1C-92B1-F2D3F106B2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28625" y="381000"/>
            <a:ext cx="8763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nb-NO" sz="3200" b="1">
                <a:latin typeface="Georgia" panose="02040502050405020303" pitchFamily="18" charset="0"/>
              </a:rPr>
              <a:t>RYLA</a:t>
            </a:r>
            <a:r>
              <a:rPr lang="en-US" altLang="nb-NO">
                <a:latin typeface="Georgia" panose="02040502050405020303" pitchFamily="18" charset="0"/>
              </a:rPr>
              <a:t> </a:t>
            </a:r>
            <a:endParaRPr lang="nb-NO" altLang="nb-NO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innhold 2">
            <a:extLst>
              <a:ext uri="{FF2B5EF4-FFF2-40B4-BE49-F238E27FC236}">
                <a16:creationId xmlns:a16="http://schemas.microsoft.com/office/drawing/2014/main" id="{1EA41571-A384-4554-B302-3A22EB70AF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b="1">
                <a:latin typeface="Georgia" panose="02040502050405020303" pitchFamily="18" charset="0"/>
              </a:rPr>
              <a:t>Det arrangeres 70-90 sommerleirer for ungdom, 15-25 år</a:t>
            </a:r>
          </a:p>
          <a:p>
            <a:r>
              <a:rPr lang="nb-NO" altLang="nb-NO" b="1">
                <a:latin typeface="Georgia" panose="02040502050405020303" pitchFamily="18" charset="0"/>
              </a:rPr>
              <a:t>Tema, seilcamp i Middelhavet, villmarks camp i de canadiske skoger, sykkelcamp i Taiwan, klatrecamp i Alpene, musikkcamp i Italia osv..</a:t>
            </a:r>
          </a:p>
          <a:p>
            <a:r>
              <a:rPr lang="nb-NO" altLang="nb-NO" b="1">
                <a:latin typeface="Georgia" panose="02040502050405020303" pitchFamily="18" charset="0"/>
              </a:rPr>
              <a:t>Vanlig 2 uker</a:t>
            </a:r>
          </a:p>
          <a:p>
            <a:r>
              <a:rPr lang="nb-NO" altLang="nb-NO" b="1">
                <a:latin typeface="Georgia" panose="02040502050405020303" pitchFamily="18" charset="0"/>
              </a:rPr>
              <a:t>Deltager betaler reise pluss en «liten» deltageravgift (varierer)</a:t>
            </a:r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2076848E-B63A-410A-BD88-91666F0EDC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nb-NO" sz="3200" b="1">
                <a:latin typeface="Georgia" panose="02040502050405020303" pitchFamily="18" charset="0"/>
              </a:rPr>
              <a:t>SOMMERCAMPS</a:t>
            </a:r>
            <a:r>
              <a:rPr lang="en-US" altLang="nb-NO">
                <a:latin typeface="Arial Narrow Bold" pitchFamily="-84" charset="0"/>
              </a:rPr>
              <a:t> </a:t>
            </a:r>
            <a:endParaRPr lang="nb-NO" altLang="nb-NO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innhold 2">
            <a:extLst>
              <a:ext uri="{FF2B5EF4-FFF2-40B4-BE49-F238E27FC236}">
                <a16:creationId xmlns:a16="http://schemas.microsoft.com/office/drawing/2014/main" id="{178B87D1-0C99-4364-BF6E-239CC46D34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b="1">
                <a:latin typeface="Georgia" panose="02040502050405020303" pitchFamily="18" charset="0"/>
              </a:rPr>
              <a:t>Første mann til mølla</a:t>
            </a:r>
          </a:p>
          <a:p>
            <a:r>
              <a:rPr lang="nb-NO" altLang="nb-NO" b="1">
                <a:latin typeface="Georgia" panose="02040502050405020303" pitchFamily="18" charset="0"/>
              </a:rPr>
              <a:t>Åpent for alle, søknad kanaliseres gjennom en klubb</a:t>
            </a: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BED75F72-4ADF-4B7F-9088-18DF3BD497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nb-NO" sz="3200" b="1">
                <a:latin typeface="Georgia" panose="02040502050405020303" pitchFamily="18" charset="0"/>
              </a:rPr>
              <a:t>SOMMERCAMPS</a:t>
            </a:r>
            <a:r>
              <a:rPr lang="en-US" altLang="nb-NO">
                <a:latin typeface="Arial Narrow Bold" pitchFamily="-84" charset="0"/>
              </a:rPr>
              <a:t> </a:t>
            </a:r>
            <a:endParaRPr lang="nb-NO" altLang="nb-NO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6C8D8D5-DC6A-41BD-85D2-B97E7F4B27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nb-NO" sz="3200" b="1">
                <a:latin typeface="Georgia" panose="02040502050405020303" pitchFamily="18" charset="0"/>
              </a:rPr>
              <a:t>UNGDOMSUTVEKSLING</a:t>
            </a:r>
            <a:r>
              <a:rPr lang="en-US" altLang="nb-NO">
                <a:latin typeface="Arial Narrow Bold" pitchFamily="-84" charset="0"/>
              </a:rPr>
              <a:t> </a:t>
            </a:r>
            <a:endParaRPr lang="nb-NO" altLang="nb-NO">
              <a:latin typeface="Arial Narrow" panose="020B0606020202030204" pitchFamily="34" charset="0"/>
            </a:endParaRPr>
          </a:p>
        </p:txBody>
      </p:sp>
      <p:pic>
        <p:nvPicPr>
          <p:cNvPr id="27651" name="Bilde 1" descr="IMG_8551">
            <a:extLst>
              <a:ext uri="{FF2B5EF4-FFF2-40B4-BE49-F238E27FC236}">
                <a16:creationId xmlns:a16="http://schemas.microsoft.com/office/drawing/2014/main" id="{20D2B00C-5ED4-4DCF-B5C7-5F3CE4BA3A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219200"/>
            <a:ext cx="65309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innhold 2">
            <a:extLst>
              <a:ext uri="{FF2B5EF4-FFF2-40B4-BE49-F238E27FC236}">
                <a16:creationId xmlns:a16="http://schemas.microsoft.com/office/drawing/2014/main" id="{0CF4C184-B2CB-42ED-9251-5DCCD5D080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 b="1">
                <a:latin typeface="Georgia" panose="02040502050405020303" pitchFamily="18" charset="0"/>
              </a:rPr>
              <a:t>Ett-års utveksling 16-18 år, videregående</a:t>
            </a:r>
          </a:p>
          <a:p>
            <a:endParaRPr lang="nb-NO" altLang="nb-NO" sz="2800" b="1">
              <a:latin typeface="Georgia" panose="02040502050405020303" pitchFamily="18" charset="0"/>
            </a:endParaRPr>
          </a:p>
          <a:p>
            <a:r>
              <a:rPr lang="nb-NO" altLang="nb-NO" sz="2800" b="1">
                <a:latin typeface="Georgia" panose="02040502050405020303" pitchFamily="18" charset="0"/>
              </a:rPr>
              <a:t>Venner fra hele verden, kjent med en annen kultur, lære nytt språk.. oppleve verden!</a:t>
            </a:r>
          </a:p>
          <a:p>
            <a:endParaRPr lang="nb-NO" altLang="nb-NO" sz="2800" b="1">
              <a:latin typeface="Georgia" panose="02040502050405020303" pitchFamily="18" charset="0"/>
            </a:endParaRPr>
          </a:p>
          <a:p>
            <a:r>
              <a:rPr lang="nb-NO" altLang="nb-NO" sz="2800" b="1">
                <a:latin typeface="Georgia" panose="02040502050405020303" pitchFamily="18" charset="0"/>
              </a:rPr>
              <a:t>Berikelse for klubbens medlemmer og vertsfamilier, venner for livet, unike muligheter</a:t>
            </a:r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DE408BC7-5C8F-4F93-BF2B-79E9A07D0C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nb-NO" sz="3200" b="1">
                <a:latin typeface="Georgia" panose="02040502050405020303" pitchFamily="18" charset="0"/>
              </a:rPr>
              <a:t>UNGDOMSUTVEKSLING</a:t>
            </a:r>
            <a:r>
              <a:rPr lang="en-US" altLang="nb-NO">
                <a:latin typeface="Arial Narrow Bold" pitchFamily="-84" charset="0"/>
              </a:rPr>
              <a:t> </a:t>
            </a:r>
            <a:endParaRPr lang="nb-NO" altLang="nb-NO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innhold 2">
            <a:extLst>
              <a:ext uri="{FF2B5EF4-FFF2-40B4-BE49-F238E27FC236}">
                <a16:creationId xmlns:a16="http://schemas.microsoft.com/office/drawing/2014/main" id="{A6D6BD69-B126-453E-AFB0-D733BB7DD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altLang="nb-NO" sz="2800" b="1">
              <a:latin typeface="Georgia" panose="02040502050405020303" pitchFamily="18" charset="0"/>
            </a:endParaRPr>
          </a:p>
          <a:p>
            <a:r>
              <a:rPr lang="nb-NO" altLang="nb-NO" sz="2800" b="1">
                <a:latin typeface="Georgia" panose="02040502050405020303" pitchFamily="18" charset="0"/>
              </a:rPr>
              <a:t>Bygge relasjoner til skoler og i nærmiljø, være synlige, se muligheter</a:t>
            </a:r>
          </a:p>
          <a:p>
            <a:endParaRPr lang="nb-NO" altLang="nb-NO" sz="2800" b="1">
              <a:latin typeface="Georgia" panose="02040502050405020303" pitchFamily="18" charset="0"/>
            </a:endParaRPr>
          </a:p>
          <a:p>
            <a:r>
              <a:rPr lang="nb-NO" altLang="nb-NO" sz="2800" b="1">
                <a:latin typeface="Georgia" panose="02040502050405020303" pitchFamily="18" charset="0"/>
              </a:rPr>
              <a:t>	=&gt;Kilde til rekruttering av nye 		medlemmer</a:t>
            </a: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FCA06E6D-5AF1-4F07-BA73-2A789F9CCF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nb-NO" sz="3200" b="1">
                <a:latin typeface="Georgia" panose="02040502050405020303" pitchFamily="18" charset="0"/>
              </a:rPr>
              <a:t>UNGDOMSUTVEKSLING</a:t>
            </a:r>
            <a:r>
              <a:rPr lang="en-US" altLang="nb-NO">
                <a:latin typeface="Arial Narrow Bold" pitchFamily="-84" charset="0"/>
              </a:rPr>
              <a:t> </a:t>
            </a:r>
            <a:endParaRPr lang="nb-NO" altLang="nb-NO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20728</TotalTime>
  <Words>184</Words>
  <Application>Microsoft Office PowerPoint</Application>
  <PresentationFormat>On-screen Show (4:3)</PresentationFormat>
  <Paragraphs>54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ヒラギノ角ゴ Pro W3</vt:lpstr>
      <vt:lpstr>Calibri</vt:lpstr>
      <vt:lpstr>MS PGothic</vt:lpstr>
      <vt:lpstr>Arial Narrow</vt:lpstr>
      <vt:lpstr>Georgia</vt:lpstr>
      <vt:lpstr>Arial Narrow Bold</vt:lpstr>
      <vt:lpstr>Communications_white</vt:lpstr>
      <vt:lpstr>Custom Design</vt:lpstr>
      <vt:lpstr>2_Custom Design</vt:lpstr>
      <vt:lpstr>PowerPoint Presentation</vt:lpstr>
      <vt:lpstr>UNGDOMSARBEIDET</vt:lpstr>
      <vt:lpstr>FREDSARBEID</vt:lpstr>
      <vt:lpstr>RYLA </vt:lpstr>
      <vt:lpstr>SOMMERCAMPS </vt:lpstr>
      <vt:lpstr>SOMMERCAMPS </vt:lpstr>
      <vt:lpstr>UNGDOMSUTVEKSLING </vt:lpstr>
      <vt:lpstr>UNGDOMSUTVEKSLING </vt:lpstr>
      <vt:lpstr>UNGDOMSUTVEKSLING </vt:lpstr>
      <vt:lpstr>UNGDOMSUTVEKSLING </vt:lpstr>
      <vt:lpstr>UNGDOMSUTVEKSLING </vt:lpstr>
      <vt:lpstr>UNGDOMSUTVEKSLING </vt:lpstr>
      <vt:lpstr>OPPSUMMERING 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Roetting, John Inge</cp:lastModifiedBy>
  <cp:revision>742</cp:revision>
  <cp:lastPrinted>2018-03-07T20:18:47Z</cp:lastPrinted>
  <dcterms:created xsi:type="dcterms:W3CDTF">2010-04-16T20:11:30Z</dcterms:created>
  <dcterms:modified xsi:type="dcterms:W3CDTF">2019-03-15T23:36:20Z</dcterms:modified>
</cp:coreProperties>
</file>